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Override PartName="/customXml/itemProps49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46.svg" ContentType="image/svg+xml"/>
  <Override PartName="/ppt/media/image47.svg" ContentType="image/svg+xml"/>
  <Override PartName="/ppt/media/image5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1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0" r:id="rId6"/>
    <p:sldMasterId id="2147483695" r:id="rId7"/>
  </p:sldMasterIdLst>
  <p:notesMasterIdLst>
    <p:notesMasterId r:id="rId34"/>
  </p:notesMasterIdLst>
  <p:sldIdLst>
    <p:sldId id="306" r:id="rId8"/>
    <p:sldId id="307" r:id="rId9"/>
    <p:sldId id="308" r:id="rId10"/>
    <p:sldId id="309" r:id="rId11"/>
    <p:sldId id="283" r:id="rId12"/>
    <p:sldId id="273" r:id="rId13"/>
    <p:sldId id="274" r:id="rId14"/>
    <p:sldId id="275" r:id="rId15"/>
    <p:sldId id="276" r:id="rId16"/>
    <p:sldId id="277" r:id="rId17"/>
    <p:sldId id="338" r:id="rId18"/>
    <p:sldId id="340" r:id="rId19"/>
    <p:sldId id="343" r:id="rId20"/>
    <p:sldId id="341" r:id="rId21"/>
    <p:sldId id="348" r:id="rId22"/>
    <p:sldId id="349" r:id="rId23"/>
    <p:sldId id="350" r:id="rId24"/>
    <p:sldId id="351" r:id="rId25"/>
    <p:sldId id="353" r:id="rId26"/>
    <p:sldId id="315" r:id="rId27"/>
    <p:sldId id="316" r:id="rId28"/>
    <p:sldId id="317" r:id="rId29"/>
    <p:sldId id="358" r:id="rId30"/>
    <p:sldId id="355" r:id="rId31"/>
    <p:sldId id="320" r:id="rId32"/>
    <p:sldId id="321" r:id="rId33"/>
    <p:sldId id="322" r:id="rId35"/>
    <p:sldId id="362" r:id="rId36"/>
    <p:sldId id="363" r:id="rId37"/>
    <p:sldId id="364" r:id="rId38"/>
    <p:sldId id="271" r:id="rId39"/>
    <p:sldId id="268" r:id="rId40"/>
    <p:sldId id="269" r:id="rId41"/>
    <p:sldId id="332" r:id="rId42"/>
    <p:sldId id="333" r:id="rId43"/>
    <p:sldId id="334" r:id="rId44"/>
    <p:sldId id="335" r:id="rId45"/>
    <p:sldId id="336" r:id="rId46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3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新用户" initials="新" lastIdx="0" clrIdx="0"/>
  <p:cmAuthor id="2" name="何富军" initials="何" lastIdx="0" clrIdx="0"/>
  <p:cmAuthor id="3" name="fafa" initials="f" lastIdx="0" clrIdx="1"/>
  <p:cmAuthor id="4" name="王习习" initials="王" lastIdx="0" clrIdx="0"/>
  <p:cmAuthor id="5" name="新课标第一网" initials="新" lastIdx="0" clrIdx="0"/>
  <p:cmAuthor id="6" name="lenovo" initials="l" lastIdx="0" clrIdx="5"/>
  <p:cmAuthor id="0" name="微软用户" initials="微软用户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clrMru>
    <a:srgbClr val="E5E1E7"/>
    <a:srgbClr val="ECC4B7"/>
    <a:srgbClr val="D5E7F3"/>
    <a:srgbClr val="FFD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4100A4-99D7-4D2B-8870-6E7F3F3D6B7F}" styleName="表样式 1 17">
    <a:wholeTbl>
      <a:tcTxStyle>
        <a:fontRef idx="none">
          <a:srgbClr val="000000"/>
        </a:fontRef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chemeClr val="accent5">
              <a:lumMod val="10000"/>
              <a:lumOff val="90000"/>
            </a:schemeClr>
          </a:solidFill>
        </a:fill>
      </a:tcStyle>
    </a:wholeTbl>
    <a:band1H>
      <a:tcStyle>
        <a:tcBdr/>
        <a:fill>
          <a:solidFill>
            <a:schemeClr val="accent5">
              <a:lumMod val="40000"/>
              <a:lumOff val="60000"/>
            </a:schemeClr>
          </a:solidFill>
        </a:fill>
      </a:tcStyle>
    </a:band1H>
    <a:band1V>
      <a:tcStyle>
        <a:tcBdr/>
        <a:fill>
          <a:solidFill>
            <a:srgbClr val="B6C7EA"/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5">
              <a:lumMod val="40000"/>
              <a:lumOff val="6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5">
              <a:lumMod val="40000"/>
              <a:lumOff val="60000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>
              <a:noFill/>
            </a:ln>
          </a:insideH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4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3" Type="http://schemas.openxmlformats.org/officeDocument/2006/relationships/tags" Target="tags/tag491.xml"/><Relationship Id="rId52" Type="http://schemas.openxmlformats.org/officeDocument/2006/relationships/customXml" Target="../customXml/item1.xml"/><Relationship Id="rId51" Type="http://schemas.openxmlformats.org/officeDocument/2006/relationships/customXmlProps" Target="../customXml/itemProps490.xml"/><Relationship Id="rId50" Type="http://schemas.openxmlformats.org/officeDocument/2006/relationships/commentAuthors" Target="commentAuthors.xml"/><Relationship Id="rId5" Type="http://schemas.openxmlformats.org/officeDocument/2006/relationships/slideMaster" Target="slideMasters/slideMaster4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7.xml"/><Relationship Id="rId6" Type="http://schemas.openxmlformats.org/officeDocument/2006/relationships/tags" Target="../tags/tag489.xml"/><Relationship Id="rId5" Type="http://schemas.openxmlformats.org/officeDocument/2006/relationships/tags" Target="../tags/tag488.xml"/><Relationship Id="rId4" Type="http://schemas.openxmlformats.org/officeDocument/2006/relationships/tags" Target="../tags/tag487.xml"/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tags" Target="../tags/tag48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63.xml"/><Relationship Id="rId2" Type="http://schemas.openxmlformats.org/officeDocument/2006/relationships/slideLayout" Target="../slideLayouts/slideLayout2.xml"/><Relationship Id="rId19" Type="http://schemas.openxmlformats.org/officeDocument/2006/relationships/image" Target="file:///D:\qq&#25991;&#20214;\712321467\Image\C2C\Image2\%7b75232B38-A165-1FB7-499C-2E1C792CACB5%7d.png" TargetMode="External"/><Relationship Id="rId18" Type="http://schemas.openxmlformats.org/officeDocument/2006/relationships/image" Target="../media/image1.png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27.xml"/><Relationship Id="rId20" Type="http://schemas.openxmlformats.org/officeDocument/2006/relationships/tags" Target="../tags/tag126.xml"/><Relationship Id="rId2" Type="http://schemas.openxmlformats.org/officeDocument/2006/relationships/slideLayout" Target="../slideLayouts/slideLayout13.xml"/><Relationship Id="rId19" Type="http://schemas.openxmlformats.org/officeDocument/2006/relationships/image" Target="file:///D:\qq&#25991;&#20214;\712321467\Image\C2C\Image2\%7b75232B38-A165-1FB7-499C-2E1C792CACB5%7d.png" TargetMode="External"/><Relationship Id="rId18" Type="http://schemas.openxmlformats.org/officeDocument/2006/relationships/image" Target="../media/image1.png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2" Type="http://schemas.openxmlformats.org/officeDocument/2006/relationships/theme" Target="../theme/theme3.xml"/><Relationship Id="rId21" Type="http://schemas.openxmlformats.org/officeDocument/2006/relationships/image" Target="file:///D:\qq&#25991;&#20214;\712321467\Image\C2C\Image2\%7b75232B38-A165-1FB7-499C-2E1C792CACB5%7d.png" TargetMode="External"/><Relationship Id="rId20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193.xml"/><Relationship Id="rId18" Type="http://schemas.openxmlformats.org/officeDocument/2006/relationships/tags" Target="../tags/tag192.xml"/><Relationship Id="rId17" Type="http://schemas.openxmlformats.org/officeDocument/2006/relationships/tags" Target="../tags/tag191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tags" Target="../tags/tag240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EFDD9-E13E-4DDF-9529-F97854274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5DCC1-9B59-49F0-9A9C-29B95BE2B3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 userDrawn="1">
            <p:custDataLst>
              <p:tags r:id="rId18"/>
            </p:custDataLst>
          </p:nvPr>
        </p:nvSpPr>
        <p:spPr>
          <a:xfrm>
            <a:off x="130175" y="120015"/>
            <a:ext cx="11931650" cy="6602095"/>
          </a:xfrm>
          <a:prstGeom prst="roundRect">
            <a:avLst>
              <a:gd name="adj" fmla="val 2704"/>
            </a:avLst>
          </a:prstGeom>
          <a:solidFill>
            <a:schemeClr val="bg1"/>
          </a:solidFill>
          <a:ln w="76200">
            <a:solidFill>
              <a:srgbClr val="001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1073743875" descr="学科网 zxxk.com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r:link="rId21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层 6 副本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5" Type="http://schemas.openxmlformats.org/officeDocument/2006/relationships/slideLayout" Target="../slideLayouts/slideLayout34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tags" Target="../tags/tag24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9" Type="http://schemas.openxmlformats.org/officeDocument/2006/relationships/slideLayout" Target="../slideLayouts/slideLayout24.xml"/><Relationship Id="rId18" Type="http://schemas.openxmlformats.org/officeDocument/2006/relationships/tags" Target="../tags/tag337.xml"/><Relationship Id="rId17" Type="http://schemas.openxmlformats.org/officeDocument/2006/relationships/tags" Target="../tags/tag336.xml"/><Relationship Id="rId16" Type="http://schemas.openxmlformats.org/officeDocument/2006/relationships/tags" Target="../tags/tag335.xml"/><Relationship Id="rId15" Type="http://schemas.openxmlformats.org/officeDocument/2006/relationships/image" Target="../media/image15.jpeg"/><Relationship Id="rId14" Type="http://schemas.openxmlformats.org/officeDocument/2006/relationships/tags" Target="../tags/tag334.xml"/><Relationship Id="rId13" Type="http://schemas.openxmlformats.org/officeDocument/2006/relationships/image" Target="../media/image14.jpeg"/><Relationship Id="rId12" Type="http://schemas.openxmlformats.org/officeDocument/2006/relationships/tags" Target="../tags/tag333.xml"/><Relationship Id="rId11" Type="http://schemas.openxmlformats.org/officeDocument/2006/relationships/image" Target="../media/image13.jpeg"/><Relationship Id="rId10" Type="http://schemas.openxmlformats.org/officeDocument/2006/relationships/tags" Target="../tags/tag332.xml"/><Relationship Id="rId1" Type="http://schemas.openxmlformats.org/officeDocument/2006/relationships/tags" Target="../tags/tag32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image" Target="../media/image17.jpeg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9" Type="http://schemas.openxmlformats.org/officeDocument/2006/relationships/slideLayout" Target="../slideLayouts/slideLayout35.xml"/><Relationship Id="rId38" Type="http://schemas.openxmlformats.org/officeDocument/2006/relationships/tags" Target="../tags/tag351.xml"/><Relationship Id="rId37" Type="http://schemas.openxmlformats.org/officeDocument/2006/relationships/tags" Target="../tags/tag350.xml"/><Relationship Id="rId36" Type="http://schemas.openxmlformats.org/officeDocument/2006/relationships/image" Target="../media/image11.png"/><Relationship Id="rId35" Type="http://schemas.openxmlformats.org/officeDocument/2006/relationships/tags" Target="../tags/tag349.xml"/><Relationship Id="rId34" Type="http://schemas.microsoft.com/office/2007/relationships/media" Target="../media/media2.mp3"/><Relationship Id="rId33" Type="http://schemas.openxmlformats.org/officeDocument/2006/relationships/audio" Target="NULL" TargetMode="External"/><Relationship Id="rId32" Type="http://schemas.openxmlformats.org/officeDocument/2006/relationships/image" Target="../media/image31.svg"/><Relationship Id="rId31" Type="http://schemas.openxmlformats.org/officeDocument/2006/relationships/image" Target="../media/image30.png"/><Relationship Id="rId30" Type="http://schemas.openxmlformats.org/officeDocument/2006/relationships/slide" Target="slide38.xml"/><Relationship Id="rId3" Type="http://schemas.openxmlformats.org/officeDocument/2006/relationships/tags" Target="../tags/tag339.xml"/><Relationship Id="rId29" Type="http://schemas.openxmlformats.org/officeDocument/2006/relationships/image" Target="../media/image29.svg"/><Relationship Id="rId28" Type="http://schemas.openxmlformats.org/officeDocument/2006/relationships/image" Target="../media/image28.png"/><Relationship Id="rId27" Type="http://schemas.openxmlformats.org/officeDocument/2006/relationships/slide" Target="slide37.xml"/><Relationship Id="rId26" Type="http://schemas.openxmlformats.org/officeDocument/2006/relationships/image" Target="../media/image27.svg"/><Relationship Id="rId25" Type="http://schemas.openxmlformats.org/officeDocument/2006/relationships/image" Target="../media/image26.png"/><Relationship Id="rId24" Type="http://schemas.openxmlformats.org/officeDocument/2006/relationships/slide" Target="slide36.xml"/><Relationship Id="rId23" Type="http://schemas.openxmlformats.org/officeDocument/2006/relationships/image" Target="../media/image25.svg"/><Relationship Id="rId22" Type="http://schemas.openxmlformats.org/officeDocument/2006/relationships/image" Target="../media/image24.png"/><Relationship Id="rId21" Type="http://schemas.openxmlformats.org/officeDocument/2006/relationships/slide" Target="slide35.xml"/><Relationship Id="rId20" Type="http://schemas.openxmlformats.org/officeDocument/2006/relationships/image" Target="../media/image23.svg"/><Relationship Id="rId2" Type="http://schemas.openxmlformats.org/officeDocument/2006/relationships/tags" Target="../tags/tag338.xml"/><Relationship Id="rId19" Type="http://schemas.openxmlformats.org/officeDocument/2006/relationships/image" Target="../media/image22.png"/><Relationship Id="rId18" Type="http://schemas.openxmlformats.org/officeDocument/2006/relationships/slide" Target="slide34.xml"/><Relationship Id="rId17" Type="http://schemas.openxmlformats.org/officeDocument/2006/relationships/tags" Target="../tags/tag348.xml"/><Relationship Id="rId16" Type="http://schemas.openxmlformats.org/officeDocument/2006/relationships/image" Target="../media/image21.jpeg"/><Relationship Id="rId15" Type="http://schemas.openxmlformats.org/officeDocument/2006/relationships/tags" Target="../tags/tag347.xml"/><Relationship Id="rId14" Type="http://schemas.openxmlformats.org/officeDocument/2006/relationships/image" Target="../media/image20.jpeg"/><Relationship Id="rId13" Type="http://schemas.openxmlformats.org/officeDocument/2006/relationships/tags" Target="../tags/tag346.xml"/><Relationship Id="rId12" Type="http://schemas.openxmlformats.org/officeDocument/2006/relationships/image" Target="../media/image19.jpeg"/><Relationship Id="rId11" Type="http://schemas.openxmlformats.org/officeDocument/2006/relationships/tags" Target="../tags/tag345.xml"/><Relationship Id="rId10" Type="http://schemas.openxmlformats.org/officeDocument/2006/relationships/image" Target="../media/image18.jpe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32.png"/><Relationship Id="rId6" Type="http://schemas.openxmlformats.org/officeDocument/2006/relationships/tags" Target="../tags/tag355.xml"/><Relationship Id="rId5" Type="http://schemas.microsoft.com/office/2007/relationships/media" Target="../media/media3.mp3"/><Relationship Id="rId4" Type="http://schemas.openxmlformats.org/officeDocument/2006/relationships/audio" Target="NULL" TargetMode="Externa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tags" Target="../tags/tag35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6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image" Target="../media/image36.png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0.xml"/><Relationship Id="rId6" Type="http://schemas.openxmlformats.org/officeDocument/2006/relationships/tags" Target="../tags/tag373.xml"/><Relationship Id="rId5" Type="http://schemas.openxmlformats.org/officeDocument/2006/relationships/tags" Target="../tags/tag372.xml"/><Relationship Id="rId4" Type="http://schemas.openxmlformats.org/officeDocument/2006/relationships/tags" Target="../tags/tag371.xml"/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1" Type="http://schemas.openxmlformats.org/officeDocument/2006/relationships/slideLayout" Target="../slideLayouts/slideLayout40.xml"/><Relationship Id="rId10" Type="http://schemas.openxmlformats.org/officeDocument/2006/relationships/tags" Target="../tags/tag383.xml"/><Relationship Id="rId1" Type="http://schemas.openxmlformats.org/officeDocument/2006/relationships/tags" Target="../tags/tag37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8.jpeg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4.xml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86.xml"/><Relationship Id="rId2" Type="http://schemas.openxmlformats.org/officeDocument/2006/relationships/image" Target="../media/image39.png"/><Relationship Id="rId1" Type="http://schemas.openxmlformats.org/officeDocument/2006/relationships/tags" Target="../tags/tag38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88.xml"/><Relationship Id="rId2" Type="http://schemas.openxmlformats.org/officeDocument/2006/relationships/image" Target="../media/image40.png"/><Relationship Id="rId1" Type="http://schemas.openxmlformats.org/officeDocument/2006/relationships/tags" Target="../tags/tag38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90.xml"/><Relationship Id="rId1" Type="http://schemas.openxmlformats.org/officeDocument/2006/relationships/tags" Target="../tags/tag38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91.xml"/><Relationship Id="rId2" Type="http://schemas.openxmlformats.org/officeDocument/2006/relationships/image" Target="../media/image8.jpe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jpeg"/><Relationship Id="rId3" Type="http://schemas.openxmlformats.org/officeDocument/2006/relationships/image" Target="../media/image8.jpeg"/><Relationship Id="rId2" Type="http://schemas.openxmlformats.org/officeDocument/2006/relationships/tags" Target="../tags/tag393.xml"/><Relationship Id="rId1" Type="http://schemas.openxmlformats.org/officeDocument/2006/relationships/tags" Target="../tags/tag39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image" Target="../media/image42.jpeg"/><Relationship Id="rId2" Type="http://schemas.openxmlformats.org/officeDocument/2006/relationships/tags" Target="../tags/tag395.xml"/><Relationship Id="rId1" Type="http://schemas.openxmlformats.org/officeDocument/2006/relationships/tags" Target="../tags/tag39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tags" Target="../tags/tag404.xml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image" Target="../media/image42.jpeg"/><Relationship Id="rId2" Type="http://schemas.openxmlformats.org/officeDocument/2006/relationships/tags" Target="../tags/tag39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06.xml"/><Relationship Id="rId1" Type="http://schemas.openxmlformats.org/officeDocument/2006/relationships/tags" Target="../tags/tag39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407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408.xml"/><Relationship Id="rId4" Type="http://schemas.openxmlformats.org/officeDocument/2006/relationships/image" Target="../media/image47.svg"/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7" Type="http://schemas.openxmlformats.org/officeDocument/2006/relationships/tags" Target="../tags/tag257.xml"/><Relationship Id="rId6" Type="http://schemas.openxmlformats.org/officeDocument/2006/relationships/image" Target="../media/image8.jpeg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image" Target="../media/image9.png"/><Relationship Id="rId2" Type="http://schemas.openxmlformats.org/officeDocument/2006/relationships/tags" Target="../tags/tag25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3.xml"/><Relationship Id="rId4" Type="http://schemas.openxmlformats.org/officeDocument/2006/relationships/tags" Target="../tags/tag410.xml"/><Relationship Id="rId3" Type="http://schemas.openxmlformats.org/officeDocument/2006/relationships/image" Target="../media/image10.png"/><Relationship Id="rId2" Type="http://schemas.openxmlformats.org/officeDocument/2006/relationships/tags" Target="../tags/tag409.xml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image" Target="../media/image49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426.xml"/><Relationship Id="rId17" Type="http://schemas.openxmlformats.org/officeDocument/2006/relationships/image" Target="../media/image50.png"/><Relationship Id="rId16" Type="http://schemas.openxmlformats.org/officeDocument/2006/relationships/tags" Target="../tags/tag425.xml"/><Relationship Id="rId15" Type="http://schemas.openxmlformats.org/officeDocument/2006/relationships/tags" Target="../tags/tag424.xml"/><Relationship Id="rId14" Type="http://schemas.openxmlformats.org/officeDocument/2006/relationships/tags" Target="../tags/tag423.xml"/><Relationship Id="rId13" Type="http://schemas.openxmlformats.org/officeDocument/2006/relationships/tags" Target="../tags/tag422.xml"/><Relationship Id="rId12" Type="http://schemas.openxmlformats.org/officeDocument/2006/relationships/tags" Target="../tags/tag421.xml"/><Relationship Id="rId11" Type="http://schemas.openxmlformats.org/officeDocument/2006/relationships/tags" Target="../tags/tag420.xml"/><Relationship Id="rId10" Type="http://schemas.openxmlformats.org/officeDocument/2006/relationships/tags" Target="../tags/tag419.xml"/><Relationship Id="rId1" Type="http://schemas.openxmlformats.org/officeDocument/2006/relationships/tags" Target="../tags/tag41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435.xml"/><Relationship Id="rId8" Type="http://schemas.openxmlformats.org/officeDocument/2006/relationships/tags" Target="../tags/tag434.xml"/><Relationship Id="rId7" Type="http://schemas.openxmlformats.org/officeDocument/2006/relationships/tags" Target="../tags/tag433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438.xml"/><Relationship Id="rId11" Type="http://schemas.openxmlformats.org/officeDocument/2006/relationships/tags" Target="../tags/tag437.xml"/><Relationship Id="rId10" Type="http://schemas.openxmlformats.org/officeDocument/2006/relationships/tags" Target="../tags/tag436.xml"/><Relationship Id="rId1" Type="http://schemas.openxmlformats.org/officeDocument/2006/relationships/tags" Target="../tags/tag42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image" Target="../media/image53.jpeg"/><Relationship Id="rId6" Type="http://schemas.openxmlformats.org/officeDocument/2006/relationships/tags" Target="../tags/tag447.xml"/><Relationship Id="rId5" Type="http://schemas.openxmlformats.org/officeDocument/2006/relationships/image" Target="../media/image17.jpeg"/><Relationship Id="rId4" Type="http://schemas.openxmlformats.org/officeDocument/2006/relationships/tags" Target="../tags/tag446.xml"/><Relationship Id="rId3" Type="http://schemas.openxmlformats.org/officeDocument/2006/relationships/slide" Target="slide11.xml"/><Relationship Id="rId24" Type="http://schemas.openxmlformats.org/officeDocument/2006/relationships/slideLayout" Target="../slideLayouts/slideLayout36.xml"/><Relationship Id="rId23" Type="http://schemas.openxmlformats.org/officeDocument/2006/relationships/tags" Target="../tags/tag463.xml"/><Relationship Id="rId22" Type="http://schemas.openxmlformats.org/officeDocument/2006/relationships/tags" Target="../tags/tag462.xml"/><Relationship Id="rId21" Type="http://schemas.openxmlformats.org/officeDocument/2006/relationships/tags" Target="../tags/tag461.xml"/><Relationship Id="rId20" Type="http://schemas.openxmlformats.org/officeDocument/2006/relationships/tags" Target="../tags/tag460.xml"/><Relationship Id="rId2" Type="http://schemas.openxmlformats.org/officeDocument/2006/relationships/tags" Target="../tags/tag445.xml"/><Relationship Id="rId19" Type="http://schemas.openxmlformats.org/officeDocument/2006/relationships/tags" Target="../tags/tag459.xml"/><Relationship Id="rId18" Type="http://schemas.openxmlformats.org/officeDocument/2006/relationships/tags" Target="../tags/tag458.xml"/><Relationship Id="rId17" Type="http://schemas.openxmlformats.org/officeDocument/2006/relationships/tags" Target="../tags/tag457.xml"/><Relationship Id="rId16" Type="http://schemas.openxmlformats.org/officeDocument/2006/relationships/tags" Target="../tags/tag456.xml"/><Relationship Id="rId15" Type="http://schemas.openxmlformats.org/officeDocument/2006/relationships/tags" Target="../tags/tag455.xml"/><Relationship Id="rId14" Type="http://schemas.openxmlformats.org/officeDocument/2006/relationships/tags" Target="../tags/tag454.xml"/><Relationship Id="rId13" Type="http://schemas.openxmlformats.org/officeDocument/2006/relationships/tags" Target="../tags/tag453.xml"/><Relationship Id="rId12" Type="http://schemas.openxmlformats.org/officeDocument/2006/relationships/tags" Target="../tags/tag452.xml"/><Relationship Id="rId11" Type="http://schemas.openxmlformats.org/officeDocument/2006/relationships/tags" Target="../tags/tag451.xml"/><Relationship Id="rId10" Type="http://schemas.openxmlformats.org/officeDocument/2006/relationships/tags" Target="../tags/tag450.xml"/><Relationship Id="rId1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18.jpeg"/><Relationship Id="rId4" Type="http://schemas.openxmlformats.org/officeDocument/2006/relationships/tags" Target="../tags/tag465.xml"/><Relationship Id="rId3" Type="http://schemas.openxmlformats.org/officeDocument/2006/relationships/slide" Target="slide11.xml"/><Relationship Id="rId2" Type="http://schemas.openxmlformats.org/officeDocument/2006/relationships/tags" Target="../tags/tag464.xml"/><Relationship Id="rId1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19.jpeg"/><Relationship Id="rId4" Type="http://schemas.openxmlformats.org/officeDocument/2006/relationships/tags" Target="../tags/tag467.xml"/><Relationship Id="rId3" Type="http://schemas.openxmlformats.org/officeDocument/2006/relationships/slide" Target="slide11.xml"/><Relationship Id="rId2" Type="http://schemas.openxmlformats.org/officeDocument/2006/relationships/tags" Target="../tags/tag466.xml"/><Relationship Id="rId1" Type="http://schemas.openxmlformats.org/officeDocument/2006/relationships/image" Target="../media/image16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image" Target="../media/image20.jpeg"/><Relationship Id="rId3" Type="http://schemas.openxmlformats.org/officeDocument/2006/relationships/tags" Target="../tags/tag468.xml"/><Relationship Id="rId21" Type="http://schemas.openxmlformats.org/officeDocument/2006/relationships/slideLayout" Target="../slideLayouts/slideLayout36.xml"/><Relationship Id="rId20" Type="http://schemas.openxmlformats.org/officeDocument/2006/relationships/tags" Target="../tags/tag481.xml"/><Relationship Id="rId2" Type="http://schemas.openxmlformats.org/officeDocument/2006/relationships/slide" Target="slide11.xml"/><Relationship Id="rId19" Type="http://schemas.openxmlformats.org/officeDocument/2006/relationships/tags" Target="../tags/tag480.xml"/><Relationship Id="rId18" Type="http://schemas.openxmlformats.org/officeDocument/2006/relationships/tags" Target="../tags/tag479.xml"/><Relationship Id="rId17" Type="http://schemas.openxmlformats.org/officeDocument/2006/relationships/tags" Target="../tags/tag478.xml"/><Relationship Id="rId16" Type="http://schemas.openxmlformats.org/officeDocument/2006/relationships/tags" Target="../tags/tag477.xml"/><Relationship Id="rId15" Type="http://schemas.openxmlformats.org/officeDocument/2006/relationships/tags" Target="../tags/tag476.xml"/><Relationship Id="rId14" Type="http://schemas.openxmlformats.org/officeDocument/2006/relationships/image" Target="../media/image56.png"/><Relationship Id="rId13" Type="http://schemas.openxmlformats.org/officeDocument/2006/relationships/tags" Target="../tags/tag475.xml"/><Relationship Id="rId12" Type="http://schemas.openxmlformats.org/officeDocument/2006/relationships/image" Target="../media/image55.png"/><Relationship Id="rId11" Type="http://schemas.openxmlformats.org/officeDocument/2006/relationships/tags" Target="../tags/tag474.xml"/><Relationship Id="rId10" Type="http://schemas.openxmlformats.org/officeDocument/2006/relationships/image" Target="../media/image54.png"/><Relationship Id="rId1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483.xml"/><Relationship Id="rId4" Type="http://schemas.openxmlformats.org/officeDocument/2006/relationships/image" Target="../media/image21.jpeg"/><Relationship Id="rId3" Type="http://schemas.openxmlformats.org/officeDocument/2006/relationships/tags" Target="../tags/tag482.xml"/><Relationship Id="rId2" Type="http://schemas.openxmlformats.org/officeDocument/2006/relationships/slide" Target="slide11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4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281.xml"/><Relationship Id="rId2" Type="http://schemas.openxmlformats.org/officeDocument/2006/relationships/tags" Target="../tags/tag263.xml"/><Relationship Id="rId19" Type="http://schemas.openxmlformats.org/officeDocument/2006/relationships/tags" Target="../tags/tag280.xml"/><Relationship Id="rId18" Type="http://schemas.openxmlformats.org/officeDocument/2006/relationships/tags" Target="../tags/tag279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tags" Target="../tags/tag26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283.xml"/><Relationship Id="rId19" Type="http://schemas.openxmlformats.org/officeDocument/2006/relationships/tags" Target="../tags/tag300.xml"/><Relationship Id="rId18" Type="http://schemas.openxmlformats.org/officeDocument/2006/relationships/tags" Target="../tags/tag299.xml"/><Relationship Id="rId17" Type="http://schemas.openxmlformats.org/officeDocument/2006/relationships/tags" Target="../tags/tag298.xml"/><Relationship Id="rId16" Type="http://schemas.openxmlformats.org/officeDocument/2006/relationships/tags" Target="../tags/tag297.xml"/><Relationship Id="rId15" Type="http://schemas.openxmlformats.org/officeDocument/2006/relationships/tags" Target="../tags/tag296.xml"/><Relationship Id="rId14" Type="http://schemas.openxmlformats.org/officeDocument/2006/relationships/tags" Target="../tags/tag295.xml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tags" Target="../tags/tag28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11.png"/><Relationship Id="rId6" Type="http://schemas.openxmlformats.org/officeDocument/2006/relationships/tags" Target="../tags/tag318.xml"/><Relationship Id="rId5" Type="http://schemas.microsoft.com/office/2007/relationships/media" Target="../media/media1.mp3"/><Relationship Id="rId4" Type="http://schemas.openxmlformats.org/officeDocument/2006/relationships/audio" Target="NULL" TargetMode="Externa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tags" Target="../tags/tag322.xml"/><Relationship Id="rId4" Type="http://schemas.openxmlformats.org/officeDocument/2006/relationships/image" Target="../media/image12.png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http://photo-static-api.fotomore.com/creative/vcg/veer/400/new/VCG41N186510958.jpg?uid=386&amp;timestamp=1696649331&amp;sign=91811656c3a083c0842a0403b0a23448" descr="templates\picture_hover\&amp;pky260_sjzg_VCG41N186510958&amp;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2563" b="8401"/>
          <a:stretch>
            <a:fillRect/>
          </a:stretch>
        </p:blipFill>
        <p:spPr>
          <a:xfrm>
            <a:off x="0" y="-157480"/>
            <a:ext cx="2231390" cy="2585720"/>
          </a:xfrm>
          <a:prstGeom prst="rect">
            <a:avLst/>
          </a:prstGeom>
        </p:spPr>
      </p:pic>
      <p:sp>
        <p:nvSpPr>
          <p:cNvPr id="17" name="矩形 16" descr="7b0a2020202022776f7264617274223a2022220a7d0a"/>
          <p:cNvSpPr/>
          <p:nvPr/>
        </p:nvSpPr>
        <p:spPr>
          <a:xfrm>
            <a:off x="2360613" y="334010"/>
            <a:ext cx="4178935" cy="647700"/>
          </a:xfrm>
          <a:prstGeom prst="rect">
            <a:avLst/>
          </a:prstGeom>
          <a:noFill/>
        </p:spPr>
        <p:txBody>
          <a:bodyPr wrap="none" lIns="90170" tIns="46990" rIns="90170" bIns="46990" rtlCol="0" anchor="t">
            <a:spAutoFit/>
            <a:scene3d>
              <a:camera prst="obliqueTopRight">
                <a:rot lat="21299999" lon="0" rev="0"/>
              </a:camera>
              <a:lightRig rig="flat" dir="t">
                <a:rot lat="0" lon="0" rev="10200000"/>
              </a:lightRig>
            </a:scene3d>
            <a:sp3d extrusionH="520700" contourW="31750" prstMaterial="matte">
              <a:extrusionClr>
                <a:srgbClr val="FFFEF2"/>
              </a:extrusionClr>
              <a:contourClr>
                <a:srgbClr val="232393"/>
              </a:contourClr>
            </a:sp3d>
          </a:bodyPr>
          <a:p>
            <a:pPr algn="ctr"/>
            <a:r>
              <a:rPr lang="en-US" altLang="zh-CN" sz="2800" b="1">
                <a:ln w="50800" cap="rnd" cmpd="sng"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  <a:latin typeface="汉仪雅酷黑W" panose="00020600040101010101" charset="-122"/>
                <a:ea typeface="汉仪雅酷黑W" panose="00020600040101010101" charset="-122"/>
              </a:rPr>
              <a:t>W</a:t>
            </a:r>
            <a:r>
              <a:rPr lang="en-US" altLang="zh-CN" sz="3600" b="1">
                <a:ln w="50800" cap="rnd" cmpd="sng"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  <a:latin typeface="汉仪雅酷黑W" panose="00020600040101010101" charset="-122"/>
                <a:ea typeface="汉仪雅酷黑W" panose="00020600040101010101" charset="-122"/>
              </a:rPr>
              <a:t>ords related to </a:t>
            </a:r>
            <a:endParaRPr lang="en-US" altLang="zh-CN" sz="4800" b="1">
              <a:ln w="50800" cap="rnd" cmpd="sng">
                <a:prstDash val="solid"/>
              </a:ln>
              <a:solidFill>
                <a:schemeClr val="accent1">
                  <a:lumMod val="75000"/>
                </a:schemeClr>
              </a:solidFill>
              <a:effectLst/>
              <a:latin typeface="汉仪雅酷黑W" panose="00020600040101010101" charset="-122"/>
              <a:ea typeface="汉仪雅酷黑W" panose="00020600040101010101" charset="-122"/>
            </a:endParaRPr>
          </a:p>
        </p:txBody>
      </p:sp>
      <p:pic>
        <p:nvPicPr>
          <p:cNvPr id="2" name="图片 1" descr="B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930" y="1085850"/>
            <a:ext cx="7629525" cy="5641340"/>
          </a:xfrm>
          <a:prstGeom prst="rect">
            <a:avLst/>
          </a:prstGeom>
        </p:spPr>
      </p:pic>
      <p:sp>
        <p:nvSpPr>
          <p:cNvPr id="26" name="椭圆 25"/>
          <p:cNvSpPr/>
          <p:nvPr>
            <p:custDataLst>
              <p:tags r:id="rId5"/>
            </p:custDataLst>
          </p:nvPr>
        </p:nvSpPr>
        <p:spPr>
          <a:xfrm>
            <a:off x="2457450" y="1477645"/>
            <a:ext cx="1611630" cy="234950"/>
          </a:xfrm>
          <a:prstGeom prst="ellipse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>
            <p:custDataLst>
              <p:tags r:id="rId6"/>
            </p:custDataLst>
          </p:nvPr>
        </p:nvSpPr>
        <p:spPr>
          <a:xfrm>
            <a:off x="6233160" y="1595120"/>
            <a:ext cx="1531620" cy="382270"/>
          </a:xfrm>
          <a:prstGeom prst="ellipse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椭圆 27"/>
          <p:cNvSpPr/>
          <p:nvPr>
            <p:custDataLst>
              <p:tags r:id="rId7"/>
            </p:custDataLst>
          </p:nvPr>
        </p:nvSpPr>
        <p:spPr>
          <a:xfrm>
            <a:off x="2490470" y="3947160"/>
            <a:ext cx="1504950" cy="198755"/>
          </a:xfrm>
          <a:prstGeom prst="ellipse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矩形 30"/>
          <p:cNvSpPr/>
          <p:nvPr>
            <p:custDataLst>
              <p:tags r:id="rId8"/>
            </p:custDataLst>
          </p:nvPr>
        </p:nvSpPr>
        <p:spPr>
          <a:xfrm>
            <a:off x="2534920" y="4462145"/>
            <a:ext cx="374015" cy="16891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3024505" y="4455160"/>
            <a:ext cx="801370" cy="15430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5990590" y="4498975"/>
            <a:ext cx="1290320" cy="13906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>
            <p:custDataLst>
              <p:tags r:id="rId11"/>
            </p:custDataLst>
          </p:nvPr>
        </p:nvSpPr>
        <p:spPr>
          <a:xfrm>
            <a:off x="7602220" y="4491355"/>
            <a:ext cx="996950" cy="13970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12"/>
            </p:custDataLst>
          </p:nvPr>
        </p:nvSpPr>
        <p:spPr>
          <a:xfrm>
            <a:off x="9053830" y="4484370"/>
            <a:ext cx="676275" cy="14668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矩形 35"/>
          <p:cNvSpPr/>
          <p:nvPr>
            <p:custDataLst>
              <p:tags r:id="rId13"/>
            </p:custDataLst>
          </p:nvPr>
        </p:nvSpPr>
        <p:spPr>
          <a:xfrm>
            <a:off x="5509260" y="1276985"/>
            <a:ext cx="1139190" cy="14668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矩形 37"/>
          <p:cNvSpPr/>
          <p:nvPr>
            <p:custDataLst>
              <p:tags r:id="rId14"/>
            </p:custDataLst>
          </p:nvPr>
        </p:nvSpPr>
        <p:spPr>
          <a:xfrm>
            <a:off x="3024505" y="6461760"/>
            <a:ext cx="1500505" cy="20002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95428" y="213360"/>
            <a:ext cx="4392295" cy="832485"/>
          </a:xfrm>
          <a:prstGeom prst="rect">
            <a:avLst/>
          </a:prstGeom>
          <a:noFill/>
        </p:spPr>
        <p:txBody>
          <a:bodyPr wrap="none" lIns="90170" tIns="46990" rIns="90170" bIns="46990" rtlCol="0" anchor="t">
            <a:spAutoFit/>
            <a:scene3d>
              <a:camera prst="obliqueTopRight">
                <a:rot lat="21299999" lon="0" rev="0"/>
              </a:camera>
              <a:lightRig rig="flat" dir="t">
                <a:rot lat="0" lon="0" rev="10200000"/>
              </a:lightRig>
            </a:scene3d>
            <a:sp3d extrusionH="520700" contourW="31750" prstMaterial="matte">
              <a:extrusionClr>
                <a:srgbClr val="FFFEF2"/>
              </a:extrusionClr>
              <a:contourClr>
                <a:srgbClr val="232393"/>
              </a:contourClr>
            </a:sp3d>
          </a:bodyPr>
          <a:p>
            <a:pPr lvl="0" algn="ctr">
              <a:buClrTx/>
              <a:buSzTx/>
              <a:buFontTx/>
            </a:pPr>
            <a:r>
              <a:rPr lang="en-US" altLang="zh-CN" sz="4800" b="1">
                <a:ln w="50800" cap="rnd" cmpd="sng"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Bank Account</a:t>
            </a:r>
            <a:endParaRPr lang="en-US" altLang="zh-CN" sz="4800" b="1">
              <a:ln w="50800" cap="rnd" cmpd="sng">
                <a:prstDash val="solid"/>
              </a:ln>
              <a:solidFill>
                <a:schemeClr val="accent1">
                  <a:lumMod val="75000"/>
                </a:schemeClr>
              </a:solidFill>
              <a:effectLst/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6" grpId="1" animBg="1"/>
      <p:bldP spid="26" grpId="0" bldLvl="0" animBg="1"/>
      <p:bldP spid="26" grpId="1" animBg="1"/>
      <p:bldP spid="27" grpId="0" bldLvl="0" animBg="1"/>
      <p:bldP spid="27" grpId="1" animBg="1"/>
      <p:bldP spid="28" grpId="0" bldLvl="0" animBg="1"/>
      <p:bldP spid="28" grpId="1" animBg="1"/>
      <p:bldP spid="31" grpId="0" bldLvl="0" animBg="1"/>
      <p:bldP spid="31" grpId="1" animBg="1"/>
      <p:bldP spid="32" grpId="0" bldLvl="0" animBg="1"/>
      <p:bldP spid="32" grpId="1" animBg="1"/>
      <p:bldP spid="33" grpId="0" bldLvl="0" animBg="1"/>
      <p:bldP spid="33" grpId="1" animBg="1"/>
      <p:bldP spid="34" grpId="0" bldLvl="0" animBg="1"/>
      <p:bldP spid="34" grpId="1" animBg="1"/>
      <p:bldP spid="35" grpId="0" bldLvl="0" animBg="1"/>
      <p:bldP spid="35" grpId="1" animBg="1"/>
      <p:bldP spid="38" grpId="0" bldLvl="0" animBg="1"/>
      <p:bldP spid="38" grpId="1" animBg="1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52070"/>
            <a:ext cx="12192635" cy="72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3600" tIns="46800" rIns="90000" bIns="46800" rtlCol="0" anchor="ctr">
            <a:normAutofit/>
          </a:bodyPr>
          <a:lstStyle>
            <a:defPPr>
              <a:defRPr lang="zh-CN"/>
            </a:defPPr>
            <a:lvl1pPr algn="ctr" defTabSz="644525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  <a:latin typeface="+mn-ea"/>
              </a:defRPr>
            </a:lvl1pPr>
          </a:lstStyle>
          <a:p>
            <a:pPr algn="ctr">
              <a:buClrTx/>
              <a:buSzTx/>
            </a:pP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Scene </a:t>
            </a:r>
            <a:r>
              <a:rPr lang="en-US" altLang="zh-CN" sz="44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1</a:t>
            </a: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Saturday Routine</a:t>
            </a: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P1-5 </a:t>
            </a:r>
            <a:endParaRPr lang="en-US" altLang="zh-CN" sz="3600" b="1" i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99490" y="833755"/>
            <a:ext cx="8148320" cy="5835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>
                <a:ln>
                  <a:solidFill>
                    <a:schemeClr val="tx1"/>
                  </a:solidFill>
                </a:ln>
              </a:rPr>
              <a:t>How was the money distributed </a:t>
            </a:r>
            <a:r>
              <a:rPr lang="en-US" altLang="zh-CN" sz="2800">
                <a:ln>
                  <a:solidFill>
                    <a:schemeClr val="tx1"/>
                  </a:solidFill>
                </a:ln>
              </a:rPr>
              <a:t>(</a:t>
            </a:r>
            <a:r>
              <a:rPr lang="zh-CN" altLang="en-US" sz="2800">
                <a:ln>
                  <a:solidFill>
                    <a:schemeClr val="tx1"/>
                  </a:solidFill>
                </a:ln>
              </a:rPr>
              <a:t>分发</a:t>
            </a:r>
            <a:r>
              <a:rPr lang="en-US" altLang="zh-CN" sz="2800">
                <a:ln>
                  <a:solidFill>
                    <a:schemeClr val="tx1"/>
                  </a:solidFill>
                </a:ln>
              </a:rPr>
              <a:t>)</a:t>
            </a:r>
            <a:r>
              <a:rPr lang="en-US" altLang="zh-CN" sz="3200">
                <a:ln>
                  <a:solidFill>
                    <a:schemeClr val="tx1"/>
                  </a:solidFill>
                </a:ln>
              </a:rPr>
              <a:t>?</a:t>
            </a:r>
            <a:endParaRPr lang="en-US" altLang="zh-CN" sz="320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饼形 8"/>
          <p:cNvSpPr/>
          <p:nvPr>
            <p:custDataLst>
              <p:tags r:id="rId3"/>
            </p:custDataLst>
          </p:nvPr>
        </p:nvSpPr>
        <p:spPr>
          <a:xfrm>
            <a:off x="4016375" y="2814320"/>
            <a:ext cx="3712210" cy="3579495"/>
          </a:xfrm>
          <a:prstGeom prst="pie">
            <a:avLst>
              <a:gd name="adj1" fmla="val 1141375"/>
              <a:gd name="adj2" fmla="val 13648743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766945" y="4883150"/>
            <a:ext cx="16452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rent</a:t>
            </a:r>
            <a:endParaRPr lang="en-US" altLang="zh-CN" sz="4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饼形 10"/>
          <p:cNvSpPr/>
          <p:nvPr>
            <p:custDataLst>
              <p:tags r:id="rId5"/>
            </p:custDataLst>
          </p:nvPr>
        </p:nvSpPr>
        <p:spPr>
          <a:xfrm rot="13560000">
            <a:off x="4184015" y="2882900"/>
            <a:ext cx="3573780" cy="3392805"/>
          </a:xfrm>
          <a:prstGeom prst="pie">
            <a:avLst>
              <a:gd name="adj1" fmla="val 74938"/>
              <a:gd name="adj2" fmla="val 508442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926965" y="3109595"/>
            <a:ext cx="21418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groceries</a:t>
            </a:r>
            <a:endParaRPr lang="en-US" altLang="zh-CN" sz="28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饼形 12"/>
          <p:cNvSpPr/>
          <p:nvPr>
            <p:custDataLst>
              <p:tags r:id="rId7"/>
            </p:custDataLst>
          </p:nvPr>
        </p:nvSpPr>
        <p:spPr>
          <a:xfrm rot="17640000">
            <a:off x="4231640" y="2841625"/>
            <a:ext cx="3479165" cy="3450590"/>
          </a:xfrm>
          <a:prstGeom prst="pie">
            <a:avLst>
              <a:gd name="adj1" fmla="val 3570720"/>
              <a:gd name="adj2" fmla="val 5161169"/>
            </a:avLst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饼形 13"/>
          <p:cNvSpPr/>
          <p:nvPr>
            <p:custDataLst>
              <p:tags r:id="rId8"/>
            </p:custDataLst>
          </p:nvPr>
        </p:nvSpPr>
        <p:spPr>
          <a:xfrm rot="15600000">
            <a:off x="4141470" y="2794635"/>
            <a:ext cx="3463925" cy="3568065"/>
          </a:xfrm>
          <a:prstGeom prst="pie">
            <a:avLst>
              <a:gd name="adj1" fmla="val 3153838"/>
              <a:gd name="adj2" fmla="val 551269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252210" y="3747135"/>
            <a:ext cx="2364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note book</a:t>
            </a:r>
            <a:endParaRPr lang="en-US" altLang="zh-CN" sz="28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746490" y="3329305"/>
            <a:ext cx="2472055" cy="15798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068820" y="1637030"/>
            <a:ext cx="2358390" cy="14725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82345" y="3273425"/>
            <a:ext cx="2527300" cy="1580515"/>
          </a:xfrm>
          <a:prstGeom prst="rect">
            <a:avLst/>
          </a:prstGeom>
        </p:spPr>
      </p:pic>
      <p:sp>
        <p:nvSpPr>
          <p:cNvPr id="19" name="圆角矩形 18"/>
          <p:cNvSpPr/>
          <p:nvPr>
            <p:custDataLst>
              <p:tags r:id="rId16"/>
            </p:custDataLst>
          </p:nvPr>
        </p:nvSpPr>
        <p:spPr>
          <a:xfrm>
            <a:off x="956310" y="1869440"/>
            <a:ext cx="2953385" cy="1088390"/>
          </a:xfrm>
          <a:prstGeom prst="roundRect">
            <a:avLst/>
          </a:prstGeom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/>
              <a:t>poor</a:t>
            </a:r>
            <a:endParaRPr lang="en-US" altLang="zh-CN" sz="4400" b="1"/>
          </a:p>
        </p:txBody>
      </p:sp>
      <p:cxnSp>
        <p:nvCxnSpPr>
          <p:cNvPr id="46" name="直接箭头连接符 45"/>
          <p:cNvCxnSpPr/>
          <p:nvPr>
            <p:custDataLst>
              <p:tags r:id="rId17"/>
            </p:custDataLst>
          </p:nvPr>
        </p:nvCxnSpPr>
        <p:spPr>
          <a:xfrm>
            <a:off x="7461250" y="4853305"/>
            <a:ext cx="1155700" cy="759460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18"/>
            </p:custDataLst>
          </p:nvPr>
        </p:nvSpPr>
        <p:spPr>
          <a:xfrm>
            <a:off x="8616950" y="5293360"/>
            <a:ext cx="28695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maybe  the rest of coins</a:t>
            </a:r>
            <a:endParaRPr lang="en-US" altLang="zh-CN" sz="28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9" grpId="0" animBg="1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252855" y="1572895"/>
            <a:ext cx="3032760" cy="2021840"/>
            <a:chOff x="1973" y="2477"/>
            <a:chExt cx="4776" cy="3184"/>
          </a:xfrm>
        </p:grpSpPr>
        <p:sp>
          <p:nvSpPr>
            <p:cNvPr id="3" name="işļíḑé"/>
            <p:cNvSpPr/>
            <p:nvPr>
              <p:custDataLst>
                <p:tags r:id="rId2"/>
              </p:custDataLst>
            </p:nvPr>
          </p:nvSpPr>
          <p:spPr>
            <a:xfrm>
              <a:off x="1973" y="2477"/>
              <a:ext cx="4777" cy="3184"/>
            </a:xfrm>
            <a:prstGeom prst="roundRect">
              <a:avLst/>
            </a:prstGeom>
            <a:solidFill>
              <a:schemeClr val="accent3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en-US" altLang="zh-CN">
                <a:solidFill>
                  <a:schemeClr val="lt1"/>
                </a:solidFill>
              </a:endParaRPr>
            </a:p>
          </p:txBody>
        </p:sp>
        <p:sp>
          <p:nvSpPr>
            <p:cNvPr id="25" name="文本框 24" descr="7b0a2020202022776f7264617274223a20227b5c2269645c223a32353030323136382c5c227469645c223a5c225c227d220a7d0a"/>
            <p:cNvSpPr txBox="1"/>
            <p:nvPr/>
          </p:nvSpPr>
          <p:spPr>
            <a:xfrm>
              <a:off x="2282" y="3077"/>
              <a:ext cx="4138" cy="21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flat" dir="t"/>
              </a:scene3d>
              <a:sp3d extrusionH="54665" contourW="2485" prstMaterial="matte">
                <a:extrusionClr>
                  <a:srgbClr val="ED6145"/>
                </a:extrusionClr>
                <a:contourClr>
                  <a:srgbClr val="D03314"/>
                </a:contourClr>
              </a:sp3d>
            </a:bodyPr>
            <a:p>
              <a:r>
                <a:rPr lang="en-US" altLang="zh-CN" sz="2800">
                  <a:ln w="6626" cmpd="sng"/>
                  <a:solidFill>
                    <a:srgbClr val="FFFFFF"/>
                  </a:solidFill>
                  <a:effectLst/>
                  <a:latin typeface="汉仪力量黑简" panose="00020600040101010101" charset="-122"/>
                  <a:ea typeface="汉仪力量黑简" panose="00020600040101010101" charset="-122"/>
                </a:rPr>
                <a:t>How many kids were there in the family?</a:t>
              </a:r>
              <a:endParaRPr lang="en-US" altLang="zh-CN" sz="2800">
                <a:ln w="6626" cmpd="sng"/>
                <a:solidFill>
                  <a:srgbClr val="FFFFFF"/>
                </a:solidFill>
                <a:effectLst/>
                <a:latin typeface="汉仪力量黑简" panose="00020600040101010101" charset="-122"/>
                <a:ea typeface="汉仪力量黑简" panose="00020600040101010101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79950" y="1541145"/>
            <a:ext cx="3339465" cy="2021840"/>
            <a:chOff x="12624" y="2575"/>
            <a:chExt cx="5259" cy="3184"/>
          </a:xfrm>
        </p:grpSpPr>
        <p:sp>
          <p:nvSpPr>
            <p:cNvPr id="4" name="işļíḑé"/>
            <p:cNvSpPr/>
            <p:nvPr>
              <p:custDataLst>
                <p:tags r:id="rId3"/>
              </p:custDataLst>
            </p:nvPr>
          </p:nvSpPr>
          <p:spPr>
            <a:xfrm>
              <a:off x="12624" y="2575"/>
              <a:ext cx="5152" cy="3184"/>
            </a:xfrm>
            <a:prstGeom prst="roundRect">
              <a:avLst/>
            </a:prstGeom>
            <a:solidFill>
              <a:schemeClr val="accent3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文本框 26" descr="7b0a2020202022776f7264617274223a20227b5c2269645c223a32353030323136382c5c227469645c223a5c225c227d220a7d0a"/>
            <p:cNvSpPr txBox="1"/>
            <p:nvPr/>
          </p:nvSpPr>
          <p:spPr>
            <a:xfrm>
              <a:off x="12793" y="3108"/>
              <a:ext cx="5091" cy="1810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bliqueBottomRight"/>
                <a:lightRig rig="flat" dir="t"/>
              </a:scene3d>
              <a:sp3d extrusionH="40999" contourW="1864" prstMaterial="matte">
                <a:extrusionClr>
                  <a:srgbClr val="ED6145"/>
                </a:extrusionClr>
                <a:contourClr>
                  <a:srgbClr val="D03314"/>
                </a:contourClr>
              </a:sp3d>
            </a:bodyPr>
            <a:p>
              <a:r>
                <a:rPr lang="en-US" altLang="zh-CN" sz="2800">
                  <a:ln w="4970" cmpd="sng"/>
                  <a:solidFill>
                    <a:srgbClr val="FFFFFF"/>
                  </a:solidFill>
                  <a:effectLst/>
                  <a:latin typeface="汉仪力量黑简" panose="00020600040101010101" charset="-122"/>
                  <a:ea typeface="汉仪力量黑简" panose="00020600040101010101" charset="-122"/>
                </a:rPr>
                <a:t>What caused a big financial problem in the family?</a:t>
              </a:r>
              <a:endParaRPr lang="en-US" altLang="zh-CN" sz="2800">
                <a:ln w="4970" cmpd="sng"/>
                <a:solidFill>
                  <a:srgbClr val="FFFFFF"/>
                </a:solidFill>
                <a:effectLst/>
                <a:latin typeface="汉仪力量黑简" panose="00020600040101010101" charset="-122"/>
                <a:ea typeface="汉仪力量黑简" panose="00020600040101010101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43595" y="1513840"/>
            <a:ext cx="3114040" cy="2021840"/>
            <a:chOff x="13297" y="2384"/>
            <a:chExt cx="4904" cy="3184"/>
          </a:xfrm>
        </p:grpSpPr>
        <p:sp>
          <p:nvSpPr>
            <p:cNvPr id="22" name="işļíḑé"/>
            <p:cNvSpPr/>
            <p:nvPr>
              <p:custDataLst>
                <p:tags r:id="rId4"/>
              </p:custDataLst>
            </p:nvPr>
          </p:nvSpPr>
          <p:spPr>
            <a:xfrm>
              <a:off x="13297" y="2384"/>
              <a:ext cx="4904" cy="3184"/>
            </a:xfrm>
            <a:prstGeom prst="roundRect">
              <a:avLst/>
            </a:prstGeom>
            <a:solidFill>
              <a:schemeClr val="accent3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文本框 28" descr="7b0a2020202022776f7264617274223a20227b5c2269645c223a32353030323136382c5c227469645c223a5c225c227d220a7d0a"/>
            <p:cNvSpPr txBox="1"/>
            <p:nvPr/>
          </p:nvSpPr>
          <p:spPr>
            <a:xfrm>
              <a:off x="13636" y="3319"/>
              <a:ext cx="4363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flat" dir="t"/>
              </a:scene3d>
              <a:sp3d extrusionH="40999" contourW="1864" prstMaterial="matte">
                <a:extrusionClr>
                  <a:srgbClr val="ED6145"/>
                </a:extrusionClr>
                <a:contourClr>
                  <a:srgbClr val="D03314"/>
                </a:contourClr>
              </a:sp3d>
            </a:bodyPr>
            <a:p>
              <a:r>
                <a:rPr lang="en-US" altLang="zh-CN" sz="2800">
                  <a:ln w="4970" cmpd="sng"/>
                  <a:solidFill>
                    <a:srgbClr val="FFFFFF"/>
                  </a:solidFill>
                  <a:effectLst/>
                  <a:latin typeface="汉仪力量黑简" panose="00020600040101010101" charset="-122"/>
                  <a:ea typeface="汉仪力量黑简" panose="00020600040101010101" charset="-122"/>
                </a:rPr>
                <a:t>What was Little Bank used for?</a:t>
              </a:r>
              <a:endParaRPr lang="en-US" altLang="zh-CN" sz="2800">
                <a:ln w="4970" cmpd="sng"/>
                <a:solidFill>
                  <a:srgbClr val="FFFFFF"/>
                </a:solidFill>
                <a:effectLst/>
                <a:latin typeface="汉仪力量黑简" panose="00020600040101010101" charset="-122"/>
                <a:ea typeface="汉仪力量黑简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632710" y="4141470"/>
            <a:ext cx="3115310" cy="2021840"/>
            <a:chOff x="3406" y="6778"/>
            <a:chExt cx="4906" cy="3184"/>
          </a:xfrm>
        </p:grpSpPr>
        <p:sp>
          <p:nvSpPr>
            <p:cNvPr id="23" name="işļíḑé"/>
            <p:cNvSpPr/>
            <p:nvPr>
              <p:custDataLst>
                <p:tags r:id="rId5"/>
              </p:custDataLst>
            </p:nvPr>
          </p:nvSpPr>
          <p:spPr>
            <a:xfrm>
              <a:off x="3406" y="6778"/>
              <a:ext cx="4907" cy="3184"/>
            </a:xfrm>
            <a:prstGeom prst="roundRect">
              <a:avLst/>
            </a:prstGeom>
            <a:solidFill>
              <a:schemeClr val="accent3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文本框 29" descr="7b0a2020202022776f7264617274223a20227b5c2269645c223a32353030323136382c5c227469645c223a5c225c227d220a7d0a"/>
            <p:cNvSpPr txBox="1"/>
            <p:nvPr/>
          </p:nvSpPr>
          <p:spPr>
            <a:xfrm>
              <a:off x="3506" y="7280"/>
              <a:ext cx="4807" cy="21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flat" dir="t"/>
              </a:scene3d>
              <a:sp3d extrusionH="40999" contourW="1864" prstMaterial="matte">
                <a:extrusionClr>
                  <a:srgbClr val="ED6145"/>
                </a:extrusionClr>
                <a:contourClr>
                  <a:srgbClr val="D03314"/>
                </a:contourClr>
              </a:sp3d>
            </a:bodyPr>
            <a:p>
              <a:r>
                <a:rPr lang="en-US" altLang="zh-CN" sz="2800">
                  <a:ln w="4970" cmpd="sng"/>
                  <a:solidFill>
                    <a:srgbClr val="FFFFFF"/>
                  </a:solidFill>
                  <a:effectLst/>
                  <a:latin typeface="汉仪力量黑简" panose="00020600040101010101" charset="-122"/>
                  <a:ea typeface="汉仪力量黑简" panose="00020600040101010101" charset="-122"/>
                </a:rPr>
                <a:t>How did they overcome the financial problem?</a:t>
              </a:r>
              <a:endParaRPr lang="en-US" altLang="zh-CN" sz="2800">
                <a:ln w="4970" cmpd="sng"/>
                <a:solidFill>
                  <a:srgbClr val="FFFFFF"/>
                </a:solidFill>
                <a:effectLst/>
                <a:latin typeface="汉仪力量黑简" panose="00020600040101010101" charset="-122"/>
                <a:ea typeface="汉仪力量黑简" panose="00020600040101010101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537325" y="4127500"/>
            <a:ext cx="3343275" cy="2021840"/>
            <a:chOff x="11353" y="6500"/>
            <a:chExt cx="5265" cy="3184"/>
          </a:xfrm>
        </p:grpSpPr>
        <p:sp>
          <p:nvSpPr>
            <p:cNvPr id="24" name="işļíḑé"/>
            <p:cNvSpPr/>
            <p:nvPr>
              <p:custDataLst>
                <p:tags r:id="rId6"/>
              </p:custDataLst>
            </p:nvPr>
          </p:nvSpPr>
          <p:spPr>
            <a:xfrm>
              <a:off x="11353" y="6500"/>
              <a:ext cx="5265" cy="3184"/>
            </a:xfrm>
            <a:prstGeom prst="roundRect">
              <a:avLst/>
            </a:prstGeom>
            <a:solidFill>
              <a:schemeClr val="accent3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" name="文本框 30" descr="7b0a2020202022776f7264617274223a20227b5c2269645c223a32353030323136382c5c227469645c223a5c225c227d220a7d0a"/>
            <p:cNvSpPr txBox="1"/>
            <p:nvPr/>
          </p:nvSpPr>
          <p:spPr>
            <a:xfrm>
              <a:off x="11476" y="7103"/>
              <a:ext cx="5142" cy="21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flat" dir="t"/>
              </a:scene3d>
              <a:sp3d extrusionH="40999" contourW="1864" prstMaterial="matte">
                <a:extrusionClr>
                  <a:srgbClr val="ED6145"/>
                </a:extrusionClr>
                <a:contourClr>
                  <a:srgbClr val="D03314"/>
                </a:contourClr>
              </a:sp3d>
            </a:bodyPr>
            <a:p>
              <a:r>
                <a:rPr lang="en-US" altLang="zh-CN" sz="2800">
                  <a:ln w="4970" cmpd="sng"/>
                  <a:solidFill>
                    <a:srgbClr val="FFFFFF"/>
                  </a:solidFill>
                  <a:effectLst/>
                  <a:latin typeface="汉仪力量黑简" panose="00020600040101010101" charset="-122"/>
                  <a:ea typeface="汉仪力量黑简" panose="00020600040101010101" charset="-122"/>
                </a:rPr>
                <a:t>What is the secret of Mama’s bank account?</a:t>
              </a:r>
              <a:endParaRPr lang="en-US" altLang="zh-CN" sz="2800">
                <a:ln w="4970" cmpd="sng"/>
                <a:solidFill>
                  <a:srgbClr val="FFFFFF"/>
                </a:solidFill>
                <a:effectLst/>
                <a:latin typeface="汉仪力量黑简" panose="00020600040101010101" charset="-122"/>
                <a:ea typeface="汉仪力量黑简" panose="0002060004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69365" y="1570355"/>
            <a:ext cx="3032760" cy="2024380"/>
            <a:chOff x="1977" y="2473"/>
            <a:chExt cx="4776" cy="3188"/>
          </a:xfrm>
        </p:grpSpPr>
        <p:sp>
          <p:nvSpPr>
            <p:cNvPr id="36" name="işļíḑé"/>
            <p:cNvSpPr/>
            <p:nvPr>
              <p:custDataLst>
                <p:tags r:id="rId7"/>
              </p:custDataLst>
            </p:nvPr>
          </p:nvSpPr>
          <p:spPr>
            <a:xfrm>
              <a:off x="1977" y="2477"/>
              <a:ext cx="4777" cy="3184"/>
            </a:xfrm>
            <a:prstGeom prst="roundRect">
              <a:avLst/>
            </a:prstGeom>
            <a:solidFill>
              <a:schemeClr val="accent4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en-US" altLang="zh-CN">
                <a:solidFill>
                  <a:schemeClr val="lt1"/>
                </a:solidFill>
              </a:endParaRPr>
            </a:p>
          </p:txBody>
        </p:sp>
        <p:pic>
          <p:nvPicPr>
            <p:cNvPr id="37" name="http://photo-static-api.fotomore.com/creative/vcg/veer/400/new/VCG41N644128972.jpg?uid=386&amp;timestamp=1696769404&amp;sign=e70182b6cdce54cc64e94ededae30688" descr="templates\picture_hover\&amp;pky260_sjzg_VCG41N644128972&amp;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56" y="2473"/>
              <a:ext cx="2790" cy="3188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4161790" y="1090930"/>
            <a:ext cx="3975100" cy="2472055"/>
            <a:chOff x="6754" y="1918"/>
            <a:chExt cx="6260" cy="3893"/>
          </a:xfrm>
        </p:grpSpPr>
        <p:sp>
          <p:nvSpPr>
            <p:cNvPr id="44" name="işļíḑé"/>
            <p:cNvSpPr/>
            <p:nvPr>
              <p:custDataLst>
                <p:tags r:id="rId9"/>
              </p:custDataLst>
            </p:nvPr>
          </p:nvSpPr>
          <p:spPr>
            <a:xfrm>
              <a:off x="7570" y="2627"/>
              <a:ext cx="5152" cy="3184"/>
            </a:xfrm>
            <a:prstGeom prst="roundRect">
              <a:avLst/>
            </a:prstGeom>
            <a:solidFill>
              <a:schemeClr val="accent4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42" name="http://photo-static-api.fotomore.com/creative/vcg/veer/400/new/VCG41N690403818.jpg?uid=386&amp;timestamp=1696769792&amp;sign=7f7d29dd398b50f031d8ea8bc7dcb94a" descr="templates\picture_hover\&amp;pky220_sjzg_VCG41N690403818&amp;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ECEAEB">
                    <a:alpha val="100000"/>
                  </a:srgbClr>
                </a:clrFrom>
                <a:clrTo>
                  <a:srgbClr val="ECEAEB">
                    <a:alpha val="100000"/>
                    <a:alpha val="0"/>
                  </a:srgbClr>
                </a:clrTo>
              </a:clrChange>
            </a:blip>
            <a:srcRect b="24692"/>
            <a:stretch>
              <a:fillRect/>
            </a:stretch>
          </p:blipFill>
          <p:spPr>
            <a:xfrm flipH="1">
              <a:off x="6754" y="1918"/>
              <a:ext cx="6260" cy="3148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8437880" y="1068070"/>
            <a:ext cx="3114040" cy="2526665"/>
            <a:chOff x="13497" y="1885"/>
            <a:chExt cx="4904" cy="3979"/>
          </a:xfrm>
        </p:grpSpPr>
        <p:sp>
          <p:nvSpPr>
            <p:cNvPr id="51" name="işļíḑé"/>
            <p:cNvSpPr/>
            <p:nvPr>
              <p:custDataLst>
                <p:tags r:id="rId11"/>
              </p:custDataLst>
            </p:nvPr>
          </p:nvSpPr>
          <p:spPr>
            <a:xfrm>
              <a:off x="13497" y="2584"/>
              <a:ext cx="4904" cy="3184"/>
            </a:xfrm>
            <a:prstGeom prst="roundRect">
              <a:avLst/>
            </a:prstGeom>
            <a:solidFill>
              <a:schemeClr val="accent4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50" name="http://photo-static-api.fotomore.com/creative/vcg/veer/400/new/VCG41N541110680.jpg?uid=386&amp;timestamp=1696770038&amp;sign=35ad866d05054466d3e31786248efed5" descr="templates\picture_hover\&amp;pky290_sjzg_VCG41N541110680&amp;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845" y="1885"/>
              <a:ext cx="4208" cy="3979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2618105" y="4141470"/>
            <a:ext cx="3154680" cy="2021840"/>
            <a:chOff x="1626" y="4561"/>
            <a:chExt cx="4968" cy="3184"/>
          </a:xfrm>
        </p:grpSpPr>
        <p:sp>
          <p:nvSpPr>
            <p:cNvPr id="53" name="işļíḑé"/>
            <p:cNvSpPr/>
            <p:nvPr>
              <p:custDataLst>
                <p:tags r:id="rId13"/>
              </p:custDataLst>
            </p:nvPr>
          </p:nvSpPr>
          <p:spPr>
            <a:xfrm>
              <a:off x="1626" y="4561"/>
              <a:ext cx="4907" cy="3184"/>
            </a:xfrm>
            <a:prstGeom prst="roundRect">
              <a:avLst/>
            </a:prstGeom>
            <a:solidFill>
              <a:schemeClr val="accent4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54" name="http://photo-static-api.fotomore.com/creative/vcg/400/new/VCG41N1436602174.jpg?uid=386&amp;timestamp=1696770181&amp;sign=b73f23981748e8595331ae061d987740" descr="templates\picture_hover\&amp;pky370_sjzg_VCG41N1436602174&amp;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1D5E3">
                    <a:alpha val="100000"/>
                  </a:srgbClr>
                </a:clrFrom>
                <a:clrTo>
                  <a:srgbClr val="F1D5E3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6" y="4561"/>
              <a:ext cx="4839" cy="2889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6184900" y="3700145"/>
            <a:ext cx="4047490" cy="2461260"/>
            <a:chOff x="10154" y="4128"/>
            <a:chExt cx="6374" cy="3876"/>
          </a:xfrm>
        </p:grpSpPr>
        <p:sp>
          <p:nvSpPr>
            <p:cNvPr id="58" name="işļíḑé"/>
            <p:cNvSpPr/>
            <p:nvPr>
              <p:custDataLst>
                <p:tags r:id="rId15"/>
              </p:custDataLst>
            </p:nvPr>
          </p:nvSpPr>
          <p:spPr>
            <a:xfrm>
              <a:off x="10709" y="4820"/>
              <a:ext cx="5265" cy="3184"/>
            </a:xfrm>
            <a:prstGeom prst="roundRect">
              <a:avLst/>
            </a:prstGeom>
            <a:solidFill>
              <a:schemeClr val="accent4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56" name="http://photo-static-api.fotomore.com/creative/vcg/400/new/VCG41N1493924114.jpg?uid=386&amp;timestamp=1696770251&amp;sign=e995d611c1da2f402b96c48ebbc66fce" descr="templates\picture_hover\&amp;pky310_sjzg_VCG41N1493924114&amp;"/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B4B6DF">
                    <a:alpha val="100000"/>
                  </a:srgbClr>
                </a:clrFrom>
                <a:clrTo>
                  <a:srgbClr val="B4B6DF">
                    <a:alpha val="100000"/>
                    <a:alpha val="0"/>
                  </a:srgbClr>
                </a:clrTo>
              </a:clrChange>
            </a:blip>
            <a:srcRect b="18403"/>
            <a:stretch>
              <a:fillRect/>
            </a:stretch>
          </p:blipFill>
          <p:spPr>
            <a:xfrm>
              <a:off x="10154" y="4128"/>
              <a:ext cx="6374" cy="3782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>
            <p:custDataLst>
              <p:tags r:id="rId17"/>
            </p:custDataLst>
          </p:nvPr>
        </p:nvSpPr>
        <p:spPr>
          <a:xfrm>
            <a:off x="4536758" y="297180"/>
            <a:ext cx="3599815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Flip Game</a:t>
            </a:r>
            <a:endParaRPr lang="en-US" altLang="zh-CN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图片 1" descr="3b31393936353330353bcafdd7d6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41685" y="3700145"/>
            <a:ext cx="332740" cy="325120"/>
          </a:xfrm>
          <a:prstGeom prst="rect">
            <a:avLst/>
          </a:prstGeom>
        </p:spPr>
      </p:pic>
      <p:pic>
        <p:nvPicPr>
          <p:cNvPr id="5" name="图片 4" descr="3b31393936353330373bcafdd7d6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1685" y="4164965"/>
            <a:ext cx="333375" cy="344805"/>
          </a:xfrm>
          <a:prstGeom prst="rect">
            <a:avLst/>
          </a:prstGeom>
        </p:spPr>
      </p:pic>
      <p:pic>
        <p:nvPicPr>
          <p:cNvPr id="6" name="图片 5" descr="3b31393936353330383bcafdd7d6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935970" y="4665980"/>
            <a:ext cx="344170" cy="344170"/>
          </a:xfrm>
          <a:prstGeom prst="rect">
            <a:avLst/>
          </a:prstGeom>
        </p:spPr>
      </p:pic>
      <p:pic>
        <p:nvPicPr>
          <p:cNvPr id="7" name="图片 6" descr="3b31393936353330393bcafdd7d6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85" y="5135880"/>
            <a:ext cx="338455" cy="339725"/>
          </a:xfrm>
          <a:prstGeom prst="rect">
            <a:avLst/>
          </a:prstGeom>
        </p:spPr>
      </p:pic>
      <p:pic>
        <p:nvPicPr>
          <p:cNvPr id="8" name="图片 7" descr="3b31393936353331303bcafdd7d6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941685" y="5669915"/>
            <a:ext cx="338455" cy="327025"/>
          </a:xfrm>
          <a:prstGeom prst="rect">
            <a:avLst/>
          </a:prstGeom>
        </p:spPr>
      </p:pic>
      <p:pic>
        <p:nvPicPr>
          <p:cNvPr id="9" name="B1U2 Extended reading.mp3">
            <a:hlinkClick r:id="" action="ppaction://media"/>
          </p:cNvPr>
          <p:cNvPicPr>
            <a:picLocks noChangeAspect="1"/>
          </p:cNvPicPr>
          <p:nvPr>
            <a:audioFile r:link="rId33"/>
            <p:extLst>
              <p:ext uri="{DAA4B4D4-6D71-4841-9C94-3DE7FCFB9230}">
                <p14:media xmlns:p14="http://schemas.microsoft.com/office/powerpoint/2010/main" r:embed="rId34">
                  <p14:trim st="65726.000000" end="76276.000000"/>
                </p14:media>
              </p:ext>
            </p:extLst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516731" y="5169715"/>
            <a:ext cx="932400" cy="932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37"/>
            </p:custDataLst>
          </p:nvPr>
        </p:nvSpPr>
        <p:spPr>
          <a:xfrm>
            <a:off x="-69215" y="300355"/>
            <a:ext cx="4371975" cy="723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3600" tIns="46800" rIns="90000" bIns="46800" rtlCol="0" anchor="ctr">
            <a:normAutofit fontScale="25000"/>
          </a:bodyPr>
          <a:lstStyle>
            <a:defPPr>
              <a:defRPr lang="zh-CN"/>
            </a:defPPr>
            <a:lvl1pPr algn="ctr" defTabSz="644525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  <a:latin typeface="+mn-ea"/>
              </a:defRPr>
            </a:lvl1pPr>
          </a:lstStyle>
          <a:p>
            <a:pPr algn="ctr">
              <a:buClrTx/>
              <a:buSzTx/>
            </a:pPr>
            <a:r>
              <a:rPr lang="en-US" altLang="zh-CN" sz="160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Scene 2 </a:t>
            </a:r>
            <a:endParaRPr lang="en-US" altLang="zh-CN" sz="16000" b="1" i="1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buClrTx/>
              <a:buSzTx/>
            </a:pPr>
            <a:r>
              <a:rPr lang="en-US" altLang="zh-CN" sz="16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Emergency</a:t>
            </a:r>
            <a:r>
              <a:rPr lang="en-US" altLang="zh-CN" sz="160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P6-15</a:t>
            </a:r>
            <a:r>
              <a:rPr lang="en-US" altLang="zh-CN" sz="16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endParaRPr lang="en-US" altLang="zh-CN" sz="16000" b="1" i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</p:spTree>
    <p:custDataLst>
      <p:tags r:id="rId3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52070"/>
            <a:ext cx="12192635" cy="72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3600" tIns="46800" rIns="90000" bIns="46800" rtlCol="0" anchor="ctr">
            <a:normAutofit fontScale="90000" lnSpcReduction="20000"/>
          </a:bodyPr>
          <a:lstStyle>
            <a:defPPr>
              <a:defRPr lang="zh-CN"/>
            </a:defPPr>
            <a:lvl1pPr algn="ctr" defTabSz="644525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  <a:latin typeface="+mn-ea"/>
              </a:defRPr>
            </a:lvl1pPr>
          </a:lstStyle>
          <a:p>
            <a:pPr algn="ctr">
              <a:buClrTx/>
              <a:buSzTx/>
            </a:pP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Scene </a:t>
            </a:r>
            <a:r>
              <a:rPr lang="en-US" altLang="zh-CN" sz="44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3 Truth</a:t>
            </a: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P16-22 </a:t>
            </a:r>
            <a:endParaRPr lang="en-US" altLang="zh-CN" sz="3600" b="1" i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128395" y="1234440"/>
            <a:ext cx="10034905" cy="5835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>
                <a:ln>
                  <a:solidFill>
                    <a:schemeClr val="tx1"/>
                  </a:solidFill>
                </a:ln>
                <a:sym typeface="+mn-ea"/>
              </a:rPr>
              <a:t>1. Does Mama</a:t>
            </a:r>
            <a:r>
              <a:rPr lang="en-US" altLang="zh-CN" sz="3200">
                <a:ln>
                  <a:solidFill>
                    <a:schemeClr val="tx1"/>
                  </a:solidFill>
                </a:ln>
                <a:sym typeface="+mn-ea"/>
              </a:rPr>
              <a:t>’</a:t>
            </a:r>
            <a:r>
              <a:rPr lang="en-US" altLang="zh-CN" sz="3200">
                <a:ln>
                  <a:solidFill>
                    <a:schemeClr val="tx1"/>
                  </a:solidFill>
                </a:ln>
                <a:sym typeface="+mn-ea"/>
              </a:rPr>
              <a:t>s Bank Account exist?</a:t>
            </a:r>
            <a:endParaRPr lang="en-US" altLang="zh-CN" sz="320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128395" y="2644775"/>
            <a:ext cx="10034905" cy="15684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3200">
                <a:ln>
                  <a:solidFill>
                    <a:schemeClr val="tx1"/>
                  </a:solidFill>
                </a:ln>
                <a:sym typeface="+mn-ea"/>
              </a:rPr>
              <a:t>2. Why did Mama make up such a lie to her children? Can you find sentences in the short story to prove your answer?</a:t>
            </a:r>
            <a:endParaRPr lang="en-US" altLang="zh-CN" sz="320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25 B1U2 Extended reading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st="172901.000000" end="14375.000000"/>
                </p14:media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691370" y="5171440"/>
            <a:ext cx="946150" cy="9461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3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52070"/>
            <a:ext cx="12192635" cy="72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3600" tIns="46800" rIns="90000" bIns="46800" rtlCol="0" anchor="ctr">
            <a:normAutofit fontScale="90000" lnSpcReduction="20000"/>
          </a:bodyPr>
          <a:lstStyle>
            <a:defPPr>
              <a:defRPr lang="zh-CN"/>
            </a:defPPr>
            <a:lvl1pPr algn="ctr" defTabSz="644525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  <a:latin typeface="+mn-ea"/>
              </a:defRPr>
            </a:lvl1pPr>
          </a:lstStyle>
          <a:p>
            <a:pPr algn="ctr">
              <a:buClrTx/>
              <a:buSzTx/>
            </a:pP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Scene </a:t>
            </a:r>
            <a:r>
              <a:rPr lang="en-US" altLang="zh-CN" sz="44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3 Truth</a:t>
            </a: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P16-22 </a:t>
            </a:r>
            <a:endParaRPr lang="en-US" altLang="zh-CN" sz="3600" b="1" i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128395" y="1234440"/>
            <a:ext cx="10034905" cy="5835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>
                <a:ln>
                  <a:solidFill>
                    <a:schemeClr val="tx1"/>
                  </a:solidFill>
                </a:ln>
                <a:sym typeface="+mn-ea"/>
              </a:rPr>
              <a:t>1. Does Mama</a:t>
            </a:r>
            <a:r>
              <a:rPr lang="en-US" altLang="zh-CN" sz="3200">
                <a:ln>
                  <a:solidFill>
                    <a:schemeClr val="tx1"/>
                  </a:solidFill>
                </a:ln>
                <a:sym typeface="+mn-ea"/>
              </a:rPr>
              <a:t>’</a:t>
            </a:r>
            <a:r>
              <a:rPr lang="en-US" altLang="zh-CN" sz="3200">
                <a:ln>
                  <a:solidFill>
                    <a:schemeClr val="tx1"/>
                  </a:solidFill>
                </a:ln>
                <a:sym typeface="+mn-ea"/>
              </a:rPr>
              <a:t>s Bank Account exist?</a:t>
            </a:r>
            <a:endParaRPr lang="en-US" altLang="zh-CN" sz="320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78230" y="3837940"/>
            <a:ext cx="10034905" cy="15684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3200">
                <a:ln>
                  <a:solidFill>
                    <a:schemeClr val="tx1"/>
                  </a:solidFill>
                </a:ln>
                <a:sym typeface="+mn-ea"/>
              </a:rPr>
              <a:t>2. Why did Mama make up such a lie to her children? Can you find sentences in the short story to prove your answer?</a:t>
            </a:r>
            <a:endParaRPr lang="en-US" altLang="zh-CN" sz="320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279775" y="2385060"/>
            <a:ext cx="49618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No. Mama told a lie.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0823" y="2103120"/>
            <a:ext cx="1443355" cy="1513840"/>
          </a:xfrm>
          <a:prstGeom prst="ellipse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52070"/>
            <a:ext cx="12192635" cy="72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3600" tIns="46800" rIns="90000" bIns="46800" rtlCol="0" anchor="ctr">
            <a:normAutofit fontScale="90000" lnSpcReduction="20000"/>
          </a:bodyPr>
          <a:lstStyle>
            <a:defPPr>
              <a:defRPr lang="zh-CN"/>
            </a:defPPr>
            <a:lvl1pPr algn="ctr" defTabSz="644525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  <a:latin typeface="+mn-ea"/>
              </a:defRPr>
            </a:lvl1pPr>
          </a:lstStyle>
          <a:p>
            <a:pPr algn="ctr">
              <a:buClrTx/>
              <a:buSzTx/>
            </a:pP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Scene </a:t>
            </a:r>
            <a:r>
              <a:rPr lang="en-US" altLang="zh-CN" sz="44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3 Truth</a:t>
            </a: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P16-22 </a:t>
            </a:r>
            <a:endParaRPr lang="en-US" altLang="zh-CN" sz="3600" b="1" i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3395" y="1367790"/>
            <a:ext cx="97212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Because she wanted to </a:t>
            </a:r>
            <a:r>
              <a:rPr lang="en-US" altLang="zh-CN" sz="32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provide</a:t>
            </a: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2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a sense of security</a:t>
            </a: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to her children and </a:t>
            </a:r>
            <a:r>
              <a:rPr lang="en-US" altLang="zh-CN" sz="32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give them the courage</a:t>
            </a: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to face up to difficulties.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3260725"/>
            <a:ext cx="10001885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defTabSz="914400">
              <a:lnSpc>
                <a:spcPct val="120000"/>
              </a:lnSpc>
            </a:pPr>
            <a:r>
              <a:rPr lang="en-US" altLang="zh-CN" sz="260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1)We were all so proud of Mama’s Bank Account. It gave us such a warm, secure feeling.(Lines 9-10)</a:t>
            </a:r>
            <a:endParaRPr lang="en-US" altLang="zh-CN" sz="260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 defTabSz="914400">
              <a:lnSpc>
                <a:spcPct val="120000"/>
              </a:lnSpc>
            </a:pPr>
            <a:r>
              <a:rPr lang="en-US" altLang="zh-CN" sz="260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2)Whatever happened, we always knew we still had the Bank to depend upon.(Lines 32-34)</a:t>
            </a:r>
            <a:endParaRPr lang="en-US" altLang="zh-CN" sz="260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 defTabSz="914400">
              <a:lnSpc>
                <a:spcPct val="120000"/>
              </a:lnSpc>
            </a:pPr>
            <a:r>
              <a:rPr lang="en-US" altLang="zh-CN" sz="260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3)And when I didn’t— couldn’t—answer, Mama said seriously, “It is not good for little ones to be afraid—to not feel secure.” (Lines 45-46)</a:t>
            </a:r>
            <a:endParaRPr lang="en-US" altLang="zh-CN" sz="260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9" t="6268" r="11751" b="3866"/>
          <a:stretch>
            <a:fillRect/>
          </a:stretch>
        </p:blipFill>
        <p:spPr>
          <a:xfrm>
            <a:off x="1011241" y="861060"/>
            <a:ext cx="9875520" cy="51358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4" t="7044" r="18964" b="6585"/>
          <a:stretch>
            <a:fillRect/>
          </a:stretch>
        </p:blipFill>
        <p:spPr>
          <a:xfrm rot="960000">
            <a:off x="2402205" y="812165"/>
            <a:ext cx="1816100" cy="178117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044190" y="422910"/>
            <a:ext cx="6675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Four key elements of a short story</a:t>
            </a:r>
            <a:endParaRPr lang="en-US" altLang="zh-CN" sz="3600">
              <a:ln w="6600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 descr="7b0a202020202262756c6c6574223a20227b5c2263617465676f727949645c223a31303030352c5c2274656d706c61746549645c223a32303233313538317d220a7d0a"/>
          <p:cNvSpPr txBox="1"/>
          <p:nvPr>
            <p:custDataLst>
              <p:tags r:id="rId5"/>
            </p:custDataLst>
          </p:nvPr>
        </p:nvSpPr>
        <p:spPr>
          <a:xfrm>
            <a:off x="3115945" y="2029460"/>
            <a:ext cx="298005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Blip>
                <a:blip r:embed="rId6"/>
              </a:buBlip>
            </a:pPr>
            <a:r>
              <a:rPr lang="en-US" altLang="zh-CN" sz="4400" b="1">
                <a:solidFill>
                  <a:schemeClr val="dk1"/>
                </a:solidFill>
                <a:latin typeface="Bradley Hand ITC" panose="03070402050302030203" charset="0"/>
                <a:cs typeface="Bradley Hand ITC" panose="03070402050302030203" charset="0"/>
              </a:rPr>
              <a:t>Character</a:t>
            </a:r>
            <a:endParaRPr lang="en-US" altLang="zh-CN" sz="4400" b="1">
              <a:solidFill>
                <a:schemeClr val="dk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85750" indent="-285750">
              <a:buFont typeface="Arial" panose="020B0604020202020204" pitchFamily="34" charset="0"/>
              <a:buBlip>
                <a:blip r:embed="rId6"/>
              </a:buBlip>
            </a:pPr>
            <a:r>
              <a:rPr lang="en-US" altLang="zh-CN" sz="4400" b="1">
                <a:solidFill>
                  <a:schemeClr val="dk1"/>
                </a:solidFill>
                <a:latin typeface="Bradley Hand ITC" panose="03070402050302030203" charset="0"/>
                <a:cs typeface="Bradley Hand ITC" panose="03070402050302030203" charset="0"/>
              </a:rPr>
              <a:t>Setting</a:t>
            </a:r>
            <a:endParaRPr lang="en-US" altLang="zh-CN" sz="4400" b="1">
              <a:solidFill>
                <a:schemeClr val="dk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85750" indent="-285750">
              <a:buFont typeface="Arial" panose="020B0604020202020204" pitchFamily="34" charset="0"/>
              <a:buBlip>
                <a:blip r:embed="rId6"/>
              </a:buBlip>
            </a:pPr>
            <a:r>
              <a:rPr lang="en-US" altLang="zh-CN" sz="4400" b="1">
                <a:solidFill>
                  <a:schemeClr val="dk1"/>
                </a:solidFill>
                <a:latin typeface="Bradley Hand ITC" panose="03070402050302030203" charset="0"/>
                <a:cs typeface="Bradley Hand ITC" panose="03070402050302030203" charset="0"/>
              </a:rPr>
              <a:t>Plot</a:t>
            </a:r>
            <a:endParaRPr lang="en-US" altLang="zh-CN" sz="4400" b="1">
              <a:solidFill>
                <a:schemeClr val="dk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85750" indent="-285750">
              <a:buFont typeface="Arial" panose="020B0604020202020204" pitchFamily="34" charset="0"/>
              <a:buBlip>
                <a:blip r:embed="rId6"/>
              </a:buBlip>
            </a:pPr>
            <a:r>
              <a:rPr lang="en-US" altLang="zh-CN" sz="4400" b="1">
                <a:solidFill>
                  <a:schemeClr val="dk1"/>
                </a:solidFill>
                <a:latin typeface="Bradley Hand ITC" panose="03070402050302030203" charset="0"/>
                <a:cs typeface="Bradley Hand ITC" panose="03070402050302030203" charset="0"/>
              </a:rPr>
              <a:t>Theme</a:t>
            </a:r>
            <a:endParaRPr lang="en-US" altLang="zh-CN" sz="4400" b="1">
              <a:solidFill>
                <a:schemeClr val="dk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7610475" y="1781175"/>
            <a:ext cx="26009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dk1"/>
                </a:solidFill>
              </a:rPr>
              <a:t>Who</a:t>
            </a:r>
            <a:endParaRPr lang="en-US" altLang="zh-CN" sz="3600">
              <a:solidFill>
                <a:schemeClr val="dk1"/>
              </a:solidFill>
            </a:endParaRPr>
          </a:p>
          <a:p>
            <a:r>
              <a:rPr lang="en-US" altLang="zh-CN" sz="3600">
                <a:solidFill>
                  <a:schemeClr val="dk1"/>
                </a:solidFill>
              </a:rPr>
              <a:t>where</a:t>
            </a:r>
            <a:endParaRPr lang="en-US" altLang="zh-CN" sz="3600">
              <a:solidFill>
                <a:schemeClr val="dk1"/>
              </a:solidFill>
            </a:endParaRPr>
          </a:p>
          <a:p>
            <a:r>
              <a:rPr lang="en-US" altLang="zh-CN" sz="3600">
                <a:solidFill>
                  <a:schemeClr val="dk1"/>
                </a:solidFill>
              </a:rPr>
              <a:t>when</a:t>
            </a:r>
            <a:endParaRPr lang="en-US" altLang="zh-CN" sz="3600">
              <a:solidFill>
                <a:schemeClr val="dk1"/>
              </a:solidFill>
            </a:endParaRPr>
          </a:p>
          <a:p>
            <a:r>
              <a:rPr lang="en-US" altLang="zh-CN" sz="3600">
                <a:solidFill>
                  <a:schemeClr val="dk1"/>
                </a:solidFill>
              </a:rPr>
              <a:t>what</a:t>
            </a:r>
            <a:endParaRPr lang="en-US" altLang="zh-CN" sz="3600">
              <a:solidFill>
                <a:schemeClr val="dk1"/>
              </a:solidFill>
            </a:endParaRPr>
          </a:p>
          <a:p>
            <a:r>
              <a:rPr lang="en-US" altLang="zh-CN" sz="3600">
                <a:solidFill>
                  <a:schemeClr val="dk1"/>
                </a:solidFill>
              </a:rPr>
              <a:t>why</a:t>
            </a:r>
            <a:endParaRPr lang="en-US" altLang="zh-CN" sz="3600">
              <a:solidFill>
                <a:schemeClr val="dk1"/>
              </a:solidFill>
            </a:endParaRPr>
          </a:p>
          <a:p>
            <a:r>
              <a:rPr lang="en-US" altLang="zh-CN" sz="3600">
                <a:solidFill>
                  <a:schemeClr val="dk1"/>
                </a:solidFill>
              </a:rPr>
              <a:t>how</a:t>
            </a:r>
            <a:endParaRPr lang="en-US" altLang="zh-CN" sz="3600">
              <a:solidFill>
                <a:schemeClr val="dk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5868035" y="2113280"/>
            <a:ext cx="1842770" cy="29019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5667375" y="2709545"/>
            <a:ext cx="1943100" cy="30797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656580" y="3227705"/>
            <a:ext cx="1902460" cy="381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339715" y="3738880"/>
            <a:ext cx="2205355" cy="9334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342890" y="3990975"/>
            <a:ext cx="2291715" cy="8001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505450" y="3935730"/>
            <a:ext cx="2150745" cy="5207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8"/>
            </p:custDataLst>
          </p:nvPr>
        </p:nvCxnSpPr>
        <p:spPr>
          <a:xfrm>
            <a:off x="5339715" y="3883660"/>
            <a:ext cx="2378075" cy="36957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文本框 3"/>
          <p:cNvSpPr/>
          <p:nvPr/>
        </p:nvSpPr>
        <p:spPr>
          <a:xfrm>
            <a:off x="750121" y="340144"/>
            <a:ext cx="11123669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</a:rPr>
              <a:t>Read the story again and complete the table of part A on page 26</a:t>
            </a:r>
            <a:endParaRPr lang="en-US" altLang="zh-CN" sz="3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6084" name="表格 46083"/>
          <p:cNvGraphicFramePr/>
          <p:nvPr>
            <p:custDataLst>
              <p:tags r:id="rId1"/>
            </p:custDataLst>
          </p:nvPr>
        </p:nvGraphicFramePr>
        <p:xfrm>
          <a:off x="823078" y="1855073"/>
          <a:ext cx="10977245" cy="4053840"/>
        </p:xfrm>
        <a:graphic>
          <a:graphicData uri="http://schemas.openxmlformats.org/drawingml/2006/table">
            <a:tbl>
              <a:tblPr firstRow="1" bandRow="1">
                <a:tableStyleId>{AF4100A4-99D7-4D2B-8870-6E7F3F3D6B7F}</a:tableStyleId>
              </a:tblPr>
              <a:tblGrid>
                <a:gridCol w="2371090"/>
                <a:gridCol w="8606155"/>
              </a:tblGrid>
              <a:tr h="73469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algn="ctr" defTabSz="863600" eaLnBrk="1" hangingPunct="1">
                        <a:buNone/>
                      </a:pPr>
                      <a:r>
                        <a:rPr lang="en-US" altLang="zh-CN" sz="2750"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</a:rPr>
                        <a:t>setting</a:t>
                      </a:r>
                      <a:endParaRPr lang="en-US" altLang="zh-CN" sz="2750">
                        <a:effectLst>
                          <a:outerShdw blurRad="38100" dist="38100" dir="2700000">
                            <a:srgbClr val="000000"/>
                          </a:outerShdw>
                        </a:effectLst>
                      </a:endParaRPr>
                    </a:p>
                  </a:txBody>
                  <a:tcPr marL="91437" marR="91437" marT="45718" marB="45718" anchor="ctr"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defTabSz="863600" eaLnBrk="1" hangingPunct="1">
                        <a:buNone/>
                      </a:pPr>
                      <a:endParaRPr lang="zh-CN" altLang="en-US" sz="2750"/>
                    </a:p>
                  </a:txBody>
                  <a:tcPr marL="91437" marR="91437" marT="45718" marB="45718"/>
                </a:tc>
              </a:tr>
              <a:tr h="7321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algn="ctr" defTabSz="863600" eaLnBrk="1" hangingPunct="1">
                        <a:buNone/>
                      </a:pPr>
                      <a:r>
                        <a:rPr lang="en-US" altLang="zh-CN" sz="275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character</a:t>
                      </a:r>
                      <a:endParaRPr lang="en-US" altLang="zh-CN" sz="275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 marL="91437" marR="91437" marT="45718" marB="45718" anchor="ctr"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defTabSz="863600" eaLnBrk="1" hangingPunct="1">
                        <a:buNone/>
                      </a:pPr>
                      <a:endParaRPr lang="zh-CN" altLang="en-US" sz="2750"/>
                    </a:p>
                  </a:txBody>
                  <a:tcPr marL="91437" marR="91437" marT="45718" marB="45718"/>
                </a:tc>
              </a:tr>
              <a:tr h="11334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algn="ctr" defTabSz="863600" eaLnBrk="1" hangingPunct="1">
                        <a:buNone/>
                      </a:pPr>
                      <a:r>
                        <a:rPr lang="en-US" altLang="zh-CN" sz="275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plot</a:t>
                      </a:r>
                      <a:endParaRPr lang="en-US" altLang="zh-CN" sz="275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 marL="91437" marR="91437" marT="45718" marB="45718" anchor="ctr"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defTabSz="863600" eaLnBrk="1" hangingPunct="1">
                        <a:buNone/>
                      </a:pPr>
                      <a:endParaRPr lang="zh-CN" altLang="en-US" sz="2750"/>
                    </a:p>
                  </a:txBody>
                  <a:tcPr marL="91437" marR="91437" marT="45718" marB="45718"/>
                </a:tc>
              </a:tr>
              <a:tr h="145351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algn="ctr" defTabSz="863600" eaLnBrk="1" hangingPunct="1">
                        <a:buNone/>
                      </a:pPr>
                      <a:r>
                        <a:rPr lang="en-US" altLang="zh-CN" sz="275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theme</a:t>
                      </a:r>
                      <a:endParaRPr lang="en-US" altLang="zh-CN" sz="2750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 marL="91437" marR="91437" marT="45718" marB="45718" anchor="ctr"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defTabSz="863600" eaLnBrk="1" hangingPunct="1">
                        <a:buNone/>
                      </a:pPr>
                      <a:endParaRPr lang="zh-CN" altLang="en-US" sz="2750"/>
                    </a:p>
                  </a:txBody>
                  <a:tcPr marL="91437" marR="91437" marT="45718" marB="45718"/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2"/>
            </p:custDataLst>
          </p:nvPr>
        </p:nvGraphicFramePr>
        <p:xfrm>
          <a:off x="784978" y="1664573"/>
          <a:ext cx="2446655" cy="443484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5000"/>
                    </a:prstClr>
                  </a:outerShdw>
                </a:effectLst>
                <a:tableStyleId>{AF4100A4-99D7-4D2B-8870-6E7F3F3D6B7F}</a:tableStyleId>
              </a:tblPr>
              <a:tblGrid>
                <a:gridCol w="2446655"/>
              </a:tblGrid>
              <a:tr h="80391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algn="ctr" defTabSz="863600" eaLnBrk="1" hangingPunct="1">
                        <a:buNone/>
                      </a:pPr>
                      <a:r>
                        <a:rPr lang="en-US" altLang="zh-CN" sz="2850" b="0"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</a:rPr>
                        <a:t>setting</a:t>
                      </a:r>
                      <a:endParaRPr lang="en-US" altLang="zh-CN" sz="2850" b="0">
                        <a:effectLst>
                          <a:outerShdw blurRad="38100" dist="38100" dir="2700000">
                            <a:srgbClr val="000000"/>
                          </a:outerShdw>
                        </a:effectLst>
                      </a:endParaRPr>
                    </a:p>
                  </a:txBody>
                  <a:tcPr marL="91437" marR="91437" marT="45718" marB="45718" anchor="ctr">
                    <a:lnL w="28575" cmpd="sng">
                      <a:solidFill>
                        <a:srgbClr val="FFFFFF"/>
                      </a:solidFill>
                      <a:prstDash val="solid"/>
                    </a:lnL>
                    <a:lnR w="28575" cmpd="sng">
                      <a:solidFill>
                        <a:srgbClr val="FFFFFF"/>
                      </a:solidFill>
                      <a:prstDash val="solid"/>
                    </a:lnR>
                    <a:lnT w="28575" cmpd="sng">
                      <a:solidFill>
                        <a:srgbClr val="FFFFFF"/>
                      </a:solidFill>
                      <a:prstDash val="solid"/>
                    </a:lnT>
                    <a:solidFill>
                      <a:schemeClr val="accent5"/>
                    </a:solidFill>
                  </a:tcPr>
                </a:tc>
              </a:tr>
              <a:tr h="80073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algn="ctr" defTabSz="863600" eaLnBrk="1" hangingPunct="1">
                        <a:buNone/>
                      </a:pPr>
                      <a:r>
                        <a:rPr lang="en-US" altLang="zh-CN" sz="2850" b="1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character</a:t>
                      </a:r>
                      <a:endParaRPr lang="en-US" altLang="zh-CN" sz="2850" b="1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 marL="91437" marR="91437" marT="45718" marB="45718" anchor="ctr">
                    <a:lnL w="28575" cmpd="sng">
                      <a:solidFill>
                        <a:srgbClr val="FFFFFF"/>
                      </a:solidFill>
                      <a:prstDash val="solid"/>
                    </a:lnL>
                    <a:lnR w="28575" cmpd="sng">
                      <a:solidFill>
                        <a:srgbClr val="FFFFFF"/>
                      </a:solidFill>
                      <a:prstDash val="soli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2401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algn="ctr" defTabSz="863600" eaLnBrk="1" hangingPunct="1">
                        <a:buNone/>
                      </a:pPr>
                      <a:r>
                        <a:rPr lang="en-US" altLang="zh-CN" sz="2850" b="1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plot</a:t>
                      </a:r>
                      <a:endParaRPr lang="en-US" altLang="zh-CN" sz="2850" b="1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 marL="91437" marR="91437" marT="45718" marB="45718" anchor="ctr">
                    <a:lnL w="28575" cmpd="sng">
                      <a:solidFill>
                        <a:srgbClr val="FFFFFF"/>
                      </a:solidFill>
                      <a:prstDash val="solid"/>
                    </a:lnL>
                    <a:lnR w="28575" cmpd="sng">
                      <a:solidFill>
                        <a:srgbClr val="FFFFFF"/>
                      </a:solidFill>
                      <a:prstDash val="solid"/>
                    </a:lnR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</a:tr>
              <a:tr h="159004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algn="ctr" defTabSz="863600" eaLnBrk="1" hangingPunct="1">
                        <a:buNone/>
                      </a:pPr>
                      <a:r>
                        <a:rPr lang="en-US" altLang="zh-CN" sz="2850" b="1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</a:rPr>
                        <a:t>theme</a:t>
                      </a:r>
                      <a:endParaRPr lang="en-US" altLang="zh-CN" sz="2850" b="1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</a:endParaRPr>
                    </a:p>
                  </a:txBody>
                  <a:tcPr marL="91437" marR="91437" marT="45718" marB="45718" anchor="ctr">
                    <a:lnL w="28575" cmpd="sng">
                      <a:solidFill>
                        <a:srgbClr val="FFFFFF"/>
                      </a:solidFill>
                      <a:prstDash val="solid"/>
                    </a:lnL>
                    <a:lnR w="28575" cmpd="sng">
                      <a:solidFill>
                        <a:srgbClr val="FFFFFF"/>
                      </a:solidFill>
                      <a:prstDash val="solid"/>
                    </a:lnR>
                    <a:lnB w="28575" cmpd="sng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495600" y="260648"/>
            <a:ext cx="7068185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Analyze the basic elements</a:t>
            </a:r>
            <a:endParaRPr kumimoji="0" lang="en-US" altLang="zh-CN" sz="4000" b="1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28643" y="1834271"/>
          <a:ext cx="9372600" cy="2069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8010"/>
                <a:gridCol w="6244590"/>
              </a:tblGrid>
              <a:tr h="2069465"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800" b="1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  <a:sym typeface="+mn-ea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800" b="1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  <a:sym typeface="+mn-ea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b="1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  <a:sym typeface="+mn-ea"/>
                        </a:rPr>
                        <a:t>Setting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  <a:sym typeface="+mn-ea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  <a:sym typeface="+mn-ea"/>
                      </a:endParaRPr>
                    </a:p>
                  </a:txBody>
                  <a:tcPr marL="91439" marR="91439" marT="45719" marB="45719">
                    <a:solidFill>
                      <a:srgbClr val="ECC4B7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 b="1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91439" marR="91439" marT="45719" marB="45719">
                    <a:solidFill>
                      <a:srgbClr val="ECC4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410" name="表格 16409"/>
          <p:cNvGraphicFramePr/>
          <p:nvPr>
            <p:custDataLst>
              <p:tags r:id="rId3"/>
            </p:custDataLst>
          </p:nvPr>
        </p:nvGraphicFramePr>
        <p:xfrm>
          <a:off x="927100" y="3703320"/>
          <a:ext cx="9373870" cy="1885315"/>
        </p:xfrm>
        <a:graphic>
          <a:graphicData uri="http://schemas.openxmlformats.org/drawingml/2006/table">
            <a:tbl>
              <a:tblPr/>
              <a:tblGrid>
                <a:gridCol w="3149600"/>
                <a:gridCol w="6224270"/>
              </a:tblGrid>
              <a:tr h="1885315">
                <a:tc>
                  <a:txBody>
                    <a:bodyPr/>
                    <a:p>
                      <a:pPr lvl="0" algn="ctr" defTabSz="457200" eaLnBrk="1" hangingPunct="1">
                        <a:buNone/>
                      </a:pPr>
                      <a:endParaRPr lang="en-US" altLang="zh-CN" sz="28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 defTabSz="457200" eaLnBrk="1" hangingPunct="1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800" b="1" dirty="0">
                          <a:solidFill>
                            <a:srgbClr val="3C8C9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Characters</a:t>
                      </a:r>
                      <a:endParaRPr lang="en-US" altLang="zh-CN" sz="2800" b="1" dirty="0">
                        <a:solidFill>
                          <a:srgbClr val="3C8C93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439" marR="91439" marT="45719" marB="45719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EE"/>
                    </a:solidFill>
                  </a:tcPr>
                </a:tc>
                <a:tc>
                  <a:txBody>
                    <a:bodyPr/>
                    <a:p>
                      <a:pPr lvl="0" eaLnBrk="1" hangingPunct="1">
                        <a:buNone/>
                      </a:pPr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800" b="1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439" marR="91439" marT="45719" marB="45719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EE"/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289896" y="1971421"/>
            <a:ext cx="6010275" cy="15519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40000"/>
              </a:lnSpc>
            </a:pPr>
            <a:r>
              <a:rPr lang="en-US" altLang="zh-CN" sz="338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 family living in the US in the early 1900s</a:t>
            </a:r>
            <a:endParaRPr lang="en-US" altLang="zh-CN" sz="338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5"/>
          <p:cNvSpPr txBox="1"/>
          <p:nvPr>
            <p:custDataLst>
              <p:tags r:id="rId5"/>
            </p:custDataLst>
          </p:nvPr>
        </p:nvSpPr>
        <p:spPr>
          <a:xfrm>
            <a:off x="4347210" y="3964940"/>
            <a:ext cx="6040755" cy="1864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338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Mama, Papa, Nels, Katrin, Christine, Dagmar</a:t>
            </a:r>
            <a:endParaRPr lang="en-US" altLang="zh-CN" sz="338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338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338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76730" y="427990"/>
          <a:ext cx="9284970" cy="4376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35"/>
                <a:gridCol w="7404735"/>
              </a:tblGrid>
              <a:tr h="4376420">
                <a:tc>
                  <a:txBody>
                    <a:bodyPr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Plot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39" marR="91439" marT="45719" marB="45719">
                    <a:solidFill>
                      <a:srgbClr val="E5E1E7"/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2800" b="1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endParaRPr lang="zh-CN" altLang="en-US" sz="2800" b="1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91439" marR="91439" marT="45719" marB="45719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776833" y="4776867"/>
          <a:ext cx="9304655" cy="1764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6425"/>
                <a:gridCol w="7428230"/>
              </a:tblGrid>
              <a:tr h="1764665">
                <a:tc>
                  <a:txBody>
                    <a:bodyPr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 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Theme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39" marR="91439" marT="45719" marB="4571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2800" b="1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endParaRPr lang="zh-CN" altLang="en-US" sz="2800" b="1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91439" marR="91439" marT="45719" marB="45719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17419" name="文本框 5"/>
          <p:cNvSpPr txBox="1"/>
          <p:nvPr>
            <p:custDataLst>
              <p:tags r:id="rId3"/>
            </p:custDataLst>
          </p:nvPr>
        </p:nvSpPr>
        <p:spPr>
          <a:xfrm>
            <a:off x="3831124" y="744004"/>
            <a:ext cx="6807598" cy="3743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965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In Katrin’s </a:t>
            </a:r>
            <a:r>
              <a:rPr lang="en-US" altLang="zh-CN" sz="2965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childhood</a:t>
            </a:r>
            <a:r>
              <a:rPr lang="en-US" altLang="zh-CN" sz="2965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, though </a:t>
            </a:r>
            <a:r>
              <a:rPr lang="en-US" altLang="zh-CN" sz="296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_______, her family worked hard and s_________each other so that they never needed to get money from Mama’s _____________. </a:t>
            </a:r>
            <a:r>
              <a:rPr lang="en-US" altLang="zh-CN" sz="2965" b="1" dirty="0">
                <a:solidFill>
                  <a:srgbClr val="FF0000"/>
                </a:solidFill>
                <a:latin typeface="Times New Roman" panose="02020603050405020304" pitchFamily="18" charset="0"/>
              </a:rPr>
              <a:t>_____ years later</a:t>
            </a:r>
            <a:r>
              <a:rPr lang="en-US" altLang="zh-CN" sz="296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, Kathrin found out that the bank account did not exist . Mama made up the bank account to make the children feel______.</a:t>
            </a:r>
            <a:endParaRPr lang="en-US" altLang="zh-CN" sz="296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文本框 5"/>
          <p:cNvSpPr txBox="1"/>
          <p:nvPr>
            <p:custDataLst>
              <p:tags r:id="rId4"/>
            </p:custDataLst>
          </p:nvPr>
        </p:nvSpPr>
        <p:spPr>
          <a:xfrm>
            <a:off x="4009885" y="4928780"/>
            <a:ext cx="6303963" cy="1460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96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 mother has deep love for her children and does whatever she can to protect them.</a:t>
            </a:r>
            <a:endParaRPr lang="en-US" altLang="zh-CN" sz="296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8991956" y="677515"/>
            <a:ext cx="937260" cy="5473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96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poor</a:t>
            </a:r>
            <a:endParaRPr lang="en-US" altLang="zh-CN" sz="296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4010194" y="1620154"/>
            <a:ext cx="1765300" cy="5473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96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upported </a:t>
            </a:r>
            <a:endParaRPr lang="en-US" altLang="zh-CN" sz="296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4010024" y="2538936"/>
            <a:ext cx="2456815" cy="5473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96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Bank Account</a:t>
            </a:r>
            <a:endParaRPr lang="en-US" altLang="zh-CN" sz="296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756267" y="2538664"/>
            <a:ext cx="560070" cy="5473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96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20</a:t>
            </a:r>
            <a:endParaRPr lang="en-US" altLang="zh-CN" sz="296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9287958" y="3819469"/>
            <a:ext cx="1202690" cy="5473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965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secure</a:t>
            </a:r>
            <a:endParaRPr lang="en-US" altLang="zh-CN" sz="2965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10" grpId="0"/>
      <p:bldP spid="3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335338" y="2650490"/>
            <a:ext cx="5437505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skerville Old Face" panose="02020602080505020303" charset="0"/>
                <a:cs typeface="Baskerville Old Face" panose="02020602080505020303" charset="0"/>
              </a:rPr>
              <a:t>Appreciation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skerville Old Face" panose="02020602080505020303" charset="0"/>
              <a:cs typeface="Baskerville Old Face" panose="02020602080505020303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74000"/>
          </a:blip>
          <a:stretch>
            <a:fillRect t="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180" y="20955"/>
            <a:ext cx="12554585" cy="2686050"/>
            <a:chOff x="-1" y="4361"/>
            <a:chExt cx="19771" cy="3256"/>
          </a:xfrm>
        </p:grpSpPr>
        <p:sp>
          <p:nvSpPr>
            <p:cNvPr id="18" name="矩形 17"/>
            <p:cNvSpPr/>
            <p:nvPr>
              <p:custDataLst>
                <p:tags r:id="rId2"/>
              </p:custDataLst>
            </p:nvPr>
          </p:nvSpPr>
          <p:spPr>
            <a:xfrm>
              <a:off x="-1" y="4361"/>
              <a:ext cx="19132" cy="3256"/>
            </a:xfrm>
            <a:prstGeom prst="rect">
              <a:avLst/>
            </a:prstGeom>
            <a:solidFill>
              <a:schemeClr val="dk2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545" y="6144"/>
              <a:ext cx="16225" cy="1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仓耳青禾体-谷力 W04" panose="02020400000000000000" pitchFamily="18" charset="-122"/>
                  <a:ea typeface="仓耳青禾体-谷力 W04" panose="02020400000000000000" pitchFamily="18" charset="-122"/>
                  <a:sym typeface="+mn-ea"/>
                </a:rPr>
                <a:t>Mama and Her Bank Account</a:t>
              </a:r>
              <a:endParaRPr lang="en-US" altLang="zh-CN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青禾体-谷力 W04" panose="02020400000000000000" pitchFamily="18" charset="-122"/>
                <a:ea typeface="仓耳青禾体-谷力 W04" panose="02020400000000000000" pitchFamily="18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2294890" y="616585"/>
            <a:ext cx="5509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i="1">
                <a:solidFill>
                  <a:schemeClr val="l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2 Extended Reading</a:t>
            </a:r>
            <a:endParaRPr lang="en-US" altLang="zh-CN" sz="3200" i="1">
              <a:solidFill>
                <a:schemeClr val="l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rcRect l="7547" t="18083" r="7372" b="25194"/>
          <a:stretch>
            <a:fillRect/>
          </a:stretch>
        </p:blipFill>
        <p:spPr>
          <a:xfrm>
            <a:off x="0" y="20320"/>
            <a:ext cx="2232660" cy="2686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83820" y="-465455"/>
            <a:ext cx="13503275" cy="8254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65" h="12999">
                <a:moveTo>
                  <a:pt x="10129" y="1475"/>
                </a:moveTo>
                <a:cubicBezTo>
                  <a:pt x="8496" y="1475"/>
                  <a:pt x="7172" y="1669"/>
                  <a:pt x="7172" y="1908"/>
                </a:cubicBezTo>
                <a:cubicBezTo>
                  <a:pt x="7172" y="2147"/>
                  <a:pt x="5848" y="2341"/>
                  <a:pt x="4215" y="2341"/>
                </a:cubicBezTo>
                <a:cubicBezTo>
                  <a:pt x="2582" y="2341"/>
                  <a:pt x="1258" y="2147"/>
                  <a:pt x="1258" y="1908"/>
                </a:cubicBezTo>
                <a:lnTo>
                  <a:pt x="1258" y="5371"/>
                </a:lnTo>
                <a:cubicBezTo>
                  <a:pt x="1258" y="5610"/>
                  <a:pt x="2582" y="5804"/>
                  <a:pt x="4215" y="5804"/>
                </a:cubicBezTo>
                <a:cubicBezTo>
                  <a:pt x="5848" y="5804"/>
                  <a:pt x="7172" y="5610"/>
                  <a:pt x="7172" y="5371"/>
                </a:cubicBezTo>
                <a:cubicBezTo>
                  <a:pt x="7172" y="5132"/>
                  <a:pt x="8496" y="4938"/>
                  <a:pt x="10129" y="4938"/>
                </a:cubicBezTo>
                <a:cubicBezTo>
                  <a:pt x="11762" y="4938"/>
                  <a:pt x="13086" y="5132"/>
                  <a:pt x="13086" y="5371"/>
                </a:cubicBezTo>
                <a:lnTo>
                  <a:pt x="13086" y="1908"/>
                </a:lnTo>
                <a:cubicBezTo>
                  <a:pt x="13086" y="1669"/>
                  <a:pt x="11762" y="1475"/>
                  <a:pt x="10129" y="1475"/>
                </a:cubicBezTo>
                <a:close/>
                <a:moveTo>
                  <a:pt x="0" y="0"/>
                </a:moveTo>
                <a:lnTo>
                  <a:pt x="21265" y="0"/>
                </a:lnTo>
                <a:lnTo>
                  <a:pt x="21265" y="12999"/>
                </a:lnTo>
                <a:lnTo>
                  <a:pt x="0" y="12999"/>
                </a:lnTo>
                <a:lnTo>
                  <a:pt x="0" y="0"/>
                </a:lnTo>
                <a:close/>
              </a:path>
            </a:pathLst>
          </a:custGeom>
          <a:solidFill>
            <a:srgbClr val="38200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81405" y="887730"/>
            <a:ext cx="68453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u="sng">
                <a:solidFill>
                  <a:srgbClr val="C00000"/>
                </a:solidFill>
              </a:rPr>
              <a:t>We</a:t>
            </a:r>
            <a:r>
              <a:rPr lang="en-US" altLang="zh-CN" sz="2800" u="sng"/>
              <a:t> would watch with anxious interest.</a:t>
            </a:r>
            <a:r>
              <a:rPr lang="en-US" altLang="zh-CN" sz="2800"/>
              <a:t> ...</a:t>
            </a:r>
            <a:endParaRPr lang="en-US" altLang="zh-CN" sz="2800"/>
          </a:p>
          <a:p>
            <a:r>
              <a:rPr lang="en-US" altLang="zh-CN" sz="2800" u="sng"/>
              <a:t>Eagerly </a:t>
            </a:r>
            <a:r>
              <a:rPr lang="en-US" altLang="zh-CN" sz="2800" u="sng">
                <a:solidFill>
                  <a:srgbClr val="C00000"/>
                </a:solidFill>
              </a:rPr>
              <a:t>we</a:t>
            </a:r>
            <a:r>
              <a:rPr lang="en-US" altLang="zh-CN" sz="2800" u="sng"/>
              <a:t> gather around the table.</a:t>
            </a:r>
            <a:r>
              <a:rPr lang="en-US" altLang="zh-CN" sz="2800"/>
              <a:t> ...</a:t>
            </a:r>
            <a:endParaRPr lang="en-US" altLang="zh-CN" sz="2800"/>
          </a:p>
          <a:p>
            <a:r>
              <a:rPr lang="en-US" altLang="zh-CN" sz="2800" u="sng"/>
              <a:t>“</a:t>
            </a:r>
            <a:r>
              <a:rPr lang="en-US" altLang="zh-CN" sz="2800" u="sng">
                <a:solidFill>
                  <a:srgbClr val="C00000"/>
                </a:solidFill>
              </a:rPr>
              <a:t>I </a:t>
            </a:r>
            <a:r>
              <a:rPr lang="en-US" altLang="zh-CN" sz="2800" u="sng"/>
              <a:t>will look after the Elvington children every Friday night,”</a:t>
            </a:r>
            <a:r>
              <a:rPr lang="en-US" altLang="zh-CN" sz="2800" u="sng">
                <a:solidFill>
                  <a:srgbClr val="C00000"/>
                </a:solidFill>
              </a:rPr>
              <a:t> I </a:t>
            </a:r>
            <a:r>
              <a:rPr lang="en-US" altLang="zh-CN" sz="2800" u="sng"/>
              <a:t>said. </a:t>
            </a:r>
            <a:endParaRPr lang="en-US" altLang="zh-CN" sz="2800" u="sng"/>
          </a:p>
        </p:txBody>
      </p:sp>
      <p:sp>
        <p:nvSpPr>
          <p:cNvPr id="8" name="文本框 7"/>
          <p:cNvSpPr txBox="1"/>
          <p:nvPr/>
        </p:nvSpPr>
        <p:spPr>
          <a:xfrm>
            <a:off x="5499735" y="4292600"/>
            <a:ext cx="6784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The First Person</a:t>
            </a:r>
            <a:endParaRPr lang="zh-CN" altLang="en-US" sz="40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4" name="http://photo-static-api.fotomore.com/creative/vcg/400/new/VCG41N1132801966.jpg?uid=386&amp;timestamp=1697447678&amp;sign=3d14cb7c1cef65a2b87c0365d8d3996d" descr="templates\picture_hover\&amp;pky300_sjzg_VCG41N1132801966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3544570"/>
            <a:ext cx="3761740" cy="2506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75" y="836930"/>
            <a:ext cx="8018145" cy="2950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sz="2800" i="1" u="sng"/>
              <a:t>“For the rent.”Mama would count out the</a:t>
            </a:r>
            <a:endParaRPr sz="2800" i="1" u="sng"/>
          </a:p>
          <a:p>
            <a:pPr algn="just"/>
            <a:r>
              <a:rPr sz="2800" i="1" u="sng"/>
              <a:t>big silver pieces.“For the groceries.”Another</a:t>
            </a:r>
            <a:endParaRPr sz="2800" i="1" u="sng"/>
          </a:p>
          <a:p>
            <a:pPr algn="just"/>
            <a:r>
              <a:rPr sz="2800" i="1" u="sng"/>
              <a:t>group of coins.</a:t>
            </a:r>
            <a:r>
              <a:rPr lang="en-US" altLang="zh-CN" sz="2800" i="1" u="sng"/>
              <a:t>”</a:t>
            </a:r>
            <a:endParaRPr lang="en-US" altLang="zh-CN" sz="2800" i="1" u="sng"/>
          </a:p>
        </p:txBody>
      </p:sp>
      <p:sp>
        <p:nvSpPr>
          <p:cNvPr id="4" name="任意多边形 3"/>
          <p:cNvSpPr/>
          <p:nvPr/>
        </p:nvSpPr>
        <p:spPr>
          <a:xfrm>
            <a:off x="-645160" y="-828675"/>
            <a:ext cx="13225145" cy="8105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7" h="12765">
                <a:moveTo>
                  <a:pt x="10546" y="1873"/>
                </a:moveTo>
                <a:cubicBezTo>
                  <a:pt x="8902" y="1873"/>
                  <a:pt x="7569" y="2048"/>
                  <a:pt x="7569" y="2264"/>
                </a:cubicBezTo>
                <a:cubicBezTo>
                  <a:pt x="7569" y="2479"/>
                  <a:pt x="6236" y="2654"/>
                  <a:pt x="4593" y="2654"/>
                </a:cubicBezTo>
                <a:cubicBezTo>
                  <a:pt x="2949" y="2654"/>
                  <a:pt x="1616" y="2479"/>
                  <a:pt x="1616" y="2264"/>
                </a:cubicBezTo>
                <a:lnTo>
                  <a:pt x="1616" y="5388"/>
                </a:lnTo>
                <a:cubicBezTo>
                  <a:pt x="1616" y="5604"/>
                  <a:pt x="2949" y="5779"/>
                  <a:pt x="4593" y="5779"/>
                </a:cubicBezTo>
                <a:cubicBezTo>
                  <a:pt x="6236" y="5779"/>
                  <a:pt x="7569" y="5604"/>
                  <a:pt x="7569" y="5388"/>
                </a:cubicBezTo>
                <a:cubicBezTo>
                  <a:pt x="7569" y="5173"/>
                  <a:pt x="8902" y="4998"/>
                  <a:pt x="10546" y="4998"/>
                </a:cubicBezTo>
                <a:cubicBezTo>
                  <a:pt x="12189" y="4998"/>
                  <a:pt x="13522" y="5173"/>
                  <a:pt x="13522" y="5388"/>
                </a:cubicBezTo>
                <a:lnTo>
                  <a:pt x="13522" y="2264"/>
                </a:lnTo>
                <a:cubicBezTo>
                  <a:pt x="13522" y="2048"/>
                  <a:pt x="12189" y="1873"/>
                  <a:pt x="10546" y="1873"/>
                </a:cubicBezTo>
                <a:close/>
                <a:moveTo>
                  <a:pt x="0" y="0"/>
                </a:moveTo>
                <a:lnTo>
                  <a:pt x="20827" y="0"/>
                </a:lnTo>
                <a:lnTo>
                  <a:pt x="20827" y="12765"/>
                </a:lnTo>
                <a:lnTo>
                  <a:pt x="0" y="12765"/>
                </a:lnTo>
                <a:lnTo>
                  <a:pt x="0" y="0"/>
                </a:lnTo>
                <a:close/>
              </a:path>
            </a:pathLst>
          </a:custGeom>
          <a:solidFill>
            <a:srgbClr val="38200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082040" y="3364865"/>
            <a:ext cx="2868295" cy="3009265"/>
          </a:xfrm>
          <a:prstGeom prst="ellipse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23485" y="3208655"/>
            <a:ext cx="67849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Short sentences</a:t>
            </a:r>
            <a:endParaRPr lang="en-US" altLang="zh-CN" sz="40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altLang="zh-CN" sz="40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&amp;</a:t>
            </a:r>
            <a:endParaRPr lang="en-US" altLang="zh-CN" sz="40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altLang="zh-CN" sz="40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Dialogues</a:t>
            </a:r>
            <a:endParaRPr lang="en-US" altLang="zh-CN" sz="40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5615" y="2553970"/>
            <a:ext cx="79260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i="1" u="sng"/>
              <a:t>“That’s not enough,”Papa </a:t>
            </a:r>
            <a:r>
              <a:rPr lang="zh-CN" altLang="en-US" sz="2800" i="1" u="sng">
                <a:solidFill>
                  <a:srgbClr val="FF0000"/>
                </a:solidFill>
              </a:rPr>
              <a:t>said</a:t>
            </a:r>
            <a:r>
              <a:rPr lang="zh-CN" altLang="en-US" sz="2800" i="1" u="sng"/>
              <a:t>. Then he</a:t>
            </a:r>
            <a:endParaRPr lang="zh-CN" altLang="en-US" sz="2800" i="1" u="sng"/>
          </a:p>
          <a:p>
            <a:pPr algn="just"/>
            <a:r>
              <a:rPr lang="zh-CN" altLang="en-US" sz="2800" i="1" u="sng">
                <a:solidFill>
                  <a:srgbClr val="FF0000"/>
                </a:solidFill>
              </a:rPr>
              <a:t>took</a:t>
            </a:r>
            <a:r>
              <a:rPr lang="zh-CN" altLang="en-US" sz="2800" i="1" u="sng"/>
              <a:t> his pipe </a:t>
            </a:r>
            <a:r>
              <a:rPr lang="zh-CN" altLang="en-US" sz="2800" i="1" u="sng">
                <a:solidFill>
                  <a:srgbClr val="FF0000"/>
                </a:solidFill>
              </a:rPr>
              <a:t>out</a:t>
            </a:r>
            <a:r>
              <a:rPr lang="zh-CN" altLang="en-US" sz="2800" i="1" u="sng"/>
              <a:t> of his mouth and </a:t>
            </a:r>
            <a:r>
              <a:rPr lang="zh-CN" altLang="en-US" sz="2800" i="1" u="sng">
                <a:solidFill>
                  <a:srgbClr val="FF0000"/>
                </a:solidFill>
              </a:rPr>
              <a:t>looked</a:t>
            </a:r>
            <a:r>
              <a:rPr lang="zh-CN" altLang="en-US" sz="2800" i="1" u="sng"/>
              <a:t> </a:t>
            </a:r>
            <a:r>
              <a:rPr lang="zh-CN" altLang="en-US" sz="2800" i="1" u="sng">
                <a:solidFill>
                  <a:srgbClr val="FF0000"/>
                </a:solidFill>
              </a:rPr>
              <a:t>at</a:t>
            </a:r>
            <a:r>
              <a:rPr lang="zh-CN" altLang="en-US" sz="2800" i="1" u="sng"/>
              <a:t> it</a:t>
            </a:r>
            <a:endParaRPr lang="zh-CN" altLang="en-US" sz="2800" i="1" u="sng"/>
          </a:p>
          <a:p>
            <a:pPr algn="just"/>
            <a:r>
              <a:rPr lang="zh-CN" altLang="en-US" sz="2800" i="1" u="sng"/>
              <a:t>for a long time.“I will give up smoking,”he </a:t>
            </a:r>
            <a:r>
              <a:rPr lang="zh-CN" altLang="en-US" sz="2800" i="1" u="sng">
                <a:solidFill>
                  <a:srgbClr val="FF0000"/>
                </a:solidFill>
              </a:rPr>
              <a:t>said</a:t>
            </a:r>
            <a:endParaRPr lang="zh-CN" altLang="en-US" sz="2800" i="1" u="sng"/>
          </a:p>
          <a:p>
            <a:pPr algn="just"/>
            <a:r>
              <a:rPr lang="zh-CN" altLang="en-US" sz="2800" i="1" u="sng"/>
              <a:t>suddenly. Mama </a:t>
            </a:r>
            <a:r>
              <a:rPr lang="zh-CN" altLang="en-US" sz="2800" i="1" u="sng">
                <a:solidFill>
                  <a:srgbClr val="FF0000"/>
                </a:solidFill>
              </a:rPr>
              <a:t>reached across</a:t>
            </a:r>
            <a:r>
              <a:rPr lang="zh-CN" altLang="en-US" sz="2800" i="1" u="sng"/>
              <a:t> the table and</a:t>
            </a:r>
            <a:endParaRPr lang="zh-CN" altLang="en-US" sz="2800" i="1" u="sng"/>
          </a:p>
          <a:p>
            <a:pPr algn="just"/>
            <a:r>
              <a:rPr lang="zh-CN" altLang="en-US" sz="2800" i="1" u="sng">
                <a:solidFill>
                  <a:srgbClr val="FF0000"/>
                </a:solidFill>
              </a:rPr>
              <a:t>touched</a:t>
            </a:r>
            <a:r>
              <a:rPr lang="zh-CN" altLang="en-US" sz="2800" i="1" u="sng"/>
              <a:t> Papa’s arm</a:t>
            </a:r>
            <a:endParaRPr lang="zh-CN" altLang="en-US" sz="2800" i="1" u="sng"/>
          </a:p>
        </p:txBody>
      </p:sp>
      <p:sp>
        <p:nvSpPr>
          <p:cNvPr id="2" name="任意多边形 1"/>
          <p:cNvSpPr/>
          <p:nvPr/>
        </p:nvSpPr>
        <p:spPr>
          <a:xfrm>
            <a:off x="-313055" y="-1283970"/>
            <a:ext cx="14723745" cy="99212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87" h="15624">
                <a:moveTo>
                  <a:pt x="11083" y="5022"/>
                </a:moveTo>
                <a:cubicBezTo>
                  <a:pt x="9225" y="5022"/>
                  <a:pt x="7720" y="5247"/>
                  <a:pt x="7720" y="5524"/>
                </a:cubicBezTo>
                <a:cubicBezTo>
                  <a:pt x="7720" y="5801"/>
                  <a:pt x="6214" y="6025"/>
                  <a:pt x="4356" y="6025"/>
                </a:cubicBezTo>
                <a:cubicBezTo>
                  <a:pt x="2499" y="6025"/>
                  <a:pt x="993" y="5801"/>
                  <a:pt x="993" y="5524"/>
                </a:cubicBezTo>
                <a:lnTo>
                  <a:pt x="993" y="9536"/>
                </a:lnTo>
                <a:cubicBezTo>
                  <a:pt x="993" y="9813"/>
                  <a:pt x="2499" y="10038"/>
                  <a:pt x="4356" y="10038"/>
                </a:cubicBezTo>
                <a:cubicBezTo>
                  <a:pt x="6214" y="10038"/>
                  <a:pt x="7720" y="9813"/>
                  <a:pt x="7720" y="9536"/>
                </a:cubicBezTo>
                <a:cubicBezTo>
                  <a:pt x="7720" y="9259"/>
                  <a:pt x="9225" y="9035"/>
                  <a:pt x="11083" y="9035"/>
                </a:cubicBezTo>
                <a:cubicBezTo>
                  <a:pt x="12940" y="9035"/>
                  <a:pt x="14446" y="9259"/>
                  <a:pt x="14446" y="9536"/>
                </a:cubicBezTo>
                <a:lnTo>
                  <a:pt x="14446" y="5524"/>
                </a:lnTo>
                <a:cubicBezTo>
                  <a:pt x="14446" y="5247"/>
                  <a:pt x="12940" y="5022"/>
                  <a:pt x="11083" y="5022"/>
                </a:cubicBezTo>
                <a:close/>
                <a:moveTo>
                  <a:pt x="0" y="0"/>
                </a:moveTo>
                <a:lnTo>
                  <a:pt x="23187" y="0"/>
                </a:lnTo>
                <a:lnTo>
                  <a:pt x="23187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solidFill>
            <a:srgbClr val="38200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10" name="图片 9" descr="千库网_2.5D金元宝和金币元素_元素编号116824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5149" b="13255"/>
          <a:stretch>
            <a:fillRect/>
          </a:stretch>
        </p:blipFill>
        <p:spPr>
          <a:xfrm>
            <a:off x="2078355" y="658495"/>
            <a:ext cx="2147570" cy="15379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18175" y="4999355"/>
            <a:ext cx="6784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Description of Movement</a:t>
            </a:r>
            <a:endParaRPr lang="en-US" altLang="zh-CN" sz="40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413385" y="-505460"/>
            <a:ext cx="13542645" cy="83934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27" h="13218">
                <a:moveTo>
                  <a:pt x="8089" y="1692"/>
                </a:moveTo>
                <a:cubicBezTo>
                  <a:pt x="6895" y="1692"/>
                  <a:pt x="5927" y="2017"/>
                  <a:pt x="5927" y="2419"/>
                </a:cubicBezTo>
                <a:cubicBezTo>
                  <a:pt x="5927" y="2820"/>
                  <a:pt x="4959" y="3146"/>
                  <a:pt x="3766" y="3146"/>
                </a:cubicBezTo>
                <a:cubicBezTo>
                  <a:pt x="2572" y="3146"/>
                  <a:pt x="1604" y="2820"/>
                  <a:pt x="1604" y="2419"/>
                </a:cubicBezTo>
                <a:lnTo>
                  <a:pt x="1604" y="8233"/>
                </a:lnTo>
                <a:cubicBezTo>
                  <a:pt x="1604" y="8635"/>
                  <a:pt x="2572" y="8960"/>
                  <a:pt x="3766" y="8960"/>
                </a:cubicBezTo>
                <a:cubicBezTo>
                  <a:pt x="4959" y="8960"/>
                  <a:pt x="5927" y="8635"/>
                  <a:pt x="5927" y="8233"/>
                </a:cubicBezTo>
                <a:cubicBezTo>
                  <a:pt x="5927" y="7832"/>
                  <a:pt x="6895" y="7506"/>
                  <a:pt x="8089" y="7506"/>
                </a:cubicBezTo>
                <a:cubicBezTo>
                  <a:pt x="9282" y="7506"/>
                  <a:pt x="10250" y="7832"/>
                  <a:pt x="10250" y="8233"/>
                </a:cubicBezTo>
                <a:lnTo>
                  <a:pt x="10250" y="2419"/>
                </a:lnTo>
                <a:cubicBezTo>
                  <a:pt x="10250" y="2017"/>
                  <a:pt x="9282" y="1692"/>
                  <a:pt x="8089" y="1692"/>
                </a:cubicBezTo>
                <a:close/>
                <a:moveTo>
                  <a:pt x="0" y="0"/>
                </a:moveTo>
                <a:lnTo>
                  <a:pt x="21327" y="0"/>
                </a:lnTo>
                <a:lnTo>
                  <a:pt x="21327" y="13218"/>
                </a:lnTo>
                <a:lnTo>
                  <a:pt x="0" y="13218"/>
                </a:lnTo>
                <a:lnTo>
                  <a:pt x="0" y="0"/>
                </a:lnTo>
                <a:close/>
              </a:path>
            </a:pathLst>
          </a:custGeom>
          <a:solidFill>
            <a:srgbClr val="38200B"/>
          </a:solidFill>
          <a:ln>
            <a:solidFill>
              <a:srgbClr val="38200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5155" y="1562735"/>
            <a:ext cx="6130290" cy="3303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The First Person</a:t>
            </a:r>
            <a:endParaRPr lang="en-US" altLang="zh-CN" sz="32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Short sentences&amp;Dialogues</a:t>
            </a:r>
            <a:endParaRPr lang="en-US" altLang="zh-CN" sz="32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Description of movement</a:t>
            </a:r>
            <a:endParaRPr lang="en-US" altLang="zh-CN" sz="32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6949440" y="287020"/>
            <a:ext cx="6090285" cy="736155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99960" y="520700"/>
            <a:ext cx="4217035" cy="4044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</a:rPr>
              <a:t>A sense of kinship</a:t>
            </a:r>
            <a:endParaRPr lang="en-US" altLang="zh-CN" sz="3200">
              <a:solidFill>
                <a:schemeClr val="bg1"/>
              </a:solidFill>
            </a:endParaRPr>
          </a:p>
          <a:p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Concise&amp;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Natural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Easy to understand</a:t>
            </a:r>
            <a:endParaRPr lang="en-US" altLang="zh-CN" sz="3200">
              <a:solidFill>
                <a:schemeClr val="bg1"/>
              </a:solidFill>
            </a:endParaRPr>
          </a:p>
          <a:p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Vivid&amp;Powerful</a:t>
            </a:r>
            <a:endParaRPr lang="en-US" altLang="zh-CN" sz="3200">
              <a:solidFill>
                <a:schemeClr val="bg1"/>
              </a:solidFill>
            </a:endParaRPr>
          </a:p>
          <a:p>
            <a:endParaRPr lang="en-US" altLang="zh-CN" sz="3200">
              <a:solidFill>
                <a:schemeClr val="bg1"/>
              </a:solidFill>
            </a:endParaRPr>
          </a:p>
          <a:p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8887460" y="3705860"/>
            <a:ext cx="912495" cy="135001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299960" y="5481955"/>
            <a:ext cx="4297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Closer to characters</a:t>
            </a:r>
            <a:endParaRPr lang="en-US" altLang="zh-CN" sz="36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bldLvl="0" animBg="1"/>
      <p:bldP spid="10" grpId="1" animBg="1"/>
      <p:bldP spid="11" grpId="0"/>
      <p:bldP spid="1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60120" y="-819150"/>
            <a:ext cx="14328140" cy="8856345"/>
          </a:xfrm>
          <a:prstGeom prst="rect">
            <a:avLst/>
          </a:prstGeom>
          <a:solidFill>
            <a:schemeClr val="tx2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望远镜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160000">
            <a:off x="-2101850" y="4461510"/>
            <a:ext cx="4772025" cy="5481320"/>
          </a:xfrm>
          <a:prstGeom prst="rect">
            <a:avLst/>
          </a:prstGeom>
        </p:spPr>
      </p:pic>
      <p:sp>
        <p:nvSpPr>
          <p:cNvPr id="14" name="梯形 13"/>
          <p:cNvSpPr/>
          <p:nvPr/>
        </p:nvSpPr>
        <p:spPr>
          <a:xfrm rot="13860000">
            <a:off x="1803400" y="932815"/>
            <a:ext cx="3690620" cy="6832600"/>
          </a:xfrm>
          <a:prstGeom prst="trapezoid">
            <a:avLst/>
          </a:prstGeom>
          <a:gradFill>
            <a:gsLst>
              <a:gs pos="0">
                <a:srgbClr val="FFFFFF">
                  <a:alpha val="7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84550" y="5197475"/>
            <a:ext cx="94189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  <a:latin typeface="HGB1X_CNKI" panose="02000500000000000000" charset="-122"/>
                <a:ea typeface="HGB1X_CNKI" panose="02000500000000000000" charset="-122"/>
              </a:rPr>
              <a:t>Character Analysis</a:t>
            </a:r>
            <a:endParaRPr lang="en-US" altLang="zh-CN" sz="6600">
              <a:solidFill>
                <a:schemeClr val="bg1"/>
              </a:solidFill>
              <a:latin typeface="HGB1X_CNKI" panose="02000500000000000000" charset="-122"/>
              <a:ea typeface="HGB1X_CNKI" panose="02000500000000000000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rcRect l="7547" t="18083" r="7372" b="25194"/>
          <a:stretch>
            <a:fillRect/>
          </a:stretch>
        </p:blipFill>
        <p:spPr>
          <a:xfrm>
            <a:off x="4928870" y="219710"/>
            <a:ext cx="3686810" cy="3532505"/>
          </a:xfrm>
          <a:prstGeom prst="ellipse">
            <a:avLst/>
          </a:prstGeom>
          <a:noFill/>
          <a:ln w="9525">
            <a:noFill/>
          </a:ln>
          <a:effectLst>
            <a:glow>
              <a:srgbClr val="FAFAFA">
                <a:alpha val="89000"/>
              </a:srgbClr>
            </a:glow>
            <a:outerShdw blurRad="50800" dist="38100" dir="4380000" algn="t" rotWithShape="0">
              <a:srgbClr val="FAFAFA">
                <a:alpha val="40000"/>
              </a:srgbClr>
            </a:outerShdw>
            <a:softEdge rad="63500"/>
          </a:effectLst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290320" y="1546860"/>
            <a:ext cx="3825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960120" y="-680720"/>
            <a:ext cx="14328140" cy="8856345"/>
          </a:xfrm>
          <a:prstGeom prst="rect">
            <a:avLst/>
          </a:prstGeom>
          <a:solidFill>
            <a:srgbClr val="1F23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rcRect l="26478" t="17574" r="53965" b="67633"/>
          <a:stretch>
            <a:fillRect/>
          </a:stretch>
        </p:blipFill>
        <p:spPr>
          <a:xfrm>
            <a:off x="289560" y="1061085"/>
            <a:ext cx="2167890" cy="200850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457450" y="333375"/>
            <a:ext cx="7945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What are Mama’s personality traits?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21025" y="1380490"/>
            <a:ext cx="8065135" cy="858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800">
                <a:solidFill>
                  <a:srgbClr val="92D050"/>
                </a:solidFill>
              </a:rPr>
              <a:t>Evidence: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From Line </a:t>
            </a:r>
            <a:r>
              <a:rPr lang="en-US" altLang="zh-CN" sz="2800" u="sng">
                <a:solidFill>
                  <a:schemeClr val="bg1"/>
                </a:solidFill>
                <a:sym typeface="+mn-ea"/>
              </a:rPr>
              <a:t>             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.</a:t>
            </a:r>
            <a:endParaRPr lang="en-US" altLang="zh-CN" sz="28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>
                <a:solidFill>
                  <a:srgbClr val="92D050"/>
                </a:solidFill>
                <a:sym typeface="+mn-ea"/>
              </a:rPr>
              <a:t>Trait: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 Mama is a/an   </a:t>
            </a:r>
            <a:r>
              <a:rPr lang="en-US" altLang="zh-CN" sz="2800" u="sng">
                <a:solidFill>
                  <a:schemeClr val="bg1"/>
                </a:solidFill>
                <a:sym typeface="+mn-ea"/>
              </a:rPr>
              <a:t>         adj.           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 person</a:t>
            </a:r>
            <a:endParaRPr lang="en-US" altLang="zh-CN" sz="28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u="sng">
                <a:solidFill>
                  <a:schemeClr val="bg1"/>
                </a:solidFill>
              </a:rPr>
              <a:t>  </a:t>
            </a:r>
            <a:endParaRPr lang="en-US" altLang="zh-CN" sz="2800" u="sng">
              <a:solidFill>
                <a:schemeClr val="bg1"/>
              </a:solidFill>
            </a:endParaRPr>
          </a:p>
        </p:txBody>
      </p:sp>
      <p:pic>
        <p:nvPicPr>
          <p:cNvPr id="12" name="http://photo-static-api.fotomore.com/creative/vcg/veer/400/new/VCG41N656571198.jpg?uid=386&amp;timestamp=1697430038&amp;sign=e2009743fd6482eff11240405bafc825" descr="templates\picture_hover\&amp;pky210_sjzg_VCG41N656571198&amp;"/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4050" y="2758440"/>
            <a:ext cx="9137015" cy="24942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604135" y="3131185"/>
            <a:ext cx="77997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 u="sng">
                <a:highlight>
                  <a:srgbClr val="FFFF00"/>
                </a:highligh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Every Saturday night</a:t>
            </a:r>
            <a:r>
              <a:rPr lang="en-US" sz="2400" b="0" u="sng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Mama would sit down by the kitchen table and </a:t>
            </a:r>
            <a:r>
              <a:rPr lang="en-US" sz="2400" b="0" u="sng">
                <a:highlight>
                  <a:srgbClr val="FFFF00"/>
                </a:highligh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count out</a:t>
            </a:r>
            <a:r>
              <a:rPr lang="en-US" sz="2400" b="0" u="sng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the money Papa had brought home."For the rent." Mama would count out the big silver pieces. "For the groceries." Another group of coins.</a:t>
            </a:r>
            <a:endParaRPr lang="en-US" altLang="en-US" sz="2400" b="0" u="sng"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52590" y="5818505"/>
            <a:ext cx="3341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FF00"/>
                </a:solidFill>
              </a:rPr>
              <a:t>Well-organized</a:t>
            </a:r>
            <a:endParaRPr lang="en-US" altLang="zh-CN" sz="2800">
              <a:solidFill>
                <a:srgbClr val="FFFF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3405" y="5204460"/>
            <a:ext cx="11254105" cy="858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800">
                <a:solidFill>
                  <a:schemeClr val="bg1"/>
                </a:solidFill>
                <a:sym typeface="+mn-ea"/>
              </a:rPr>
              <a:t>From Line 1-5: Mama would count out the money every saturday night, we can see/tell/know that Mama is a   </a:t>
            </a:r>
            <a:r>
              <a:rPr lang="en-US" altLang="zh-CN" sz="2800" u="sng">
                <a:solidFill>
                  <a:schemeClr val="bg1"/>
                </a:solidFill>
                <a:sym typeface="+mn-ea"/>
              </a:rPr>
              <a:t>                         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 person</a:t>
            </a:r>
            <a:endParaRPr lang="en-US" altLang="zh-CN" sz="28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u="sng">
                <a:solidFill>
                  <a:schemeClr val="bg1"/>
                </a:solidFill>
              </a:rPr>
              <a:t>  </a:t>
            </a:r>
            <a:endParaRPr lang="en-US" altLang="zh-CN" sz="2800" u="sng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14" grpId="0"/>
      <p:bldP spid="1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552450" y="-376555"/>
            <a:ext cx="14328140" cy="8856345"/>
          </a:xfrm>
          <a:prstGeom prst="rect">
            <a:avLst/>
          </a:prstGeom>
          <a:solidFill>
            <a:srgbClr val="1F23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-401933" y="3049529"/>
            <a:ext cx="9178290" cy="1809602"/>
            <a:chOff x="-742" y="-749"/>
            <a:chExt cx="13237" cy="2130"/>
          </a:xfrm>
        </p:grpSpPr>
        <p:pic>
          <p:nvPicPr>
            <p:cNvPr id="12" name="http://photo-static-api.fotomore.com/creative/vcg/veer/400/new/VCG41N656571198.jpg?uid=386&amp;timestamp=1697430038&amp;sign=e2009743fd6482eff11240405bafc825" descr="templates\picture_hover\&amp;pky210_sjzg_VCG41N656571198&amp;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742" y="-749"/>
              <a:ext cx="13237" cy="1514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613" y="-551"/>
              <a:ext cx="10456" cy="19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u="sng"/>
                <a:t>Mama would look up and </a:t>
              </a:r>
              <a:r>
                <a:rPr lang="zh-CN" altLang="en-US" sz="2400" u="sng">
                  <a:solidFill>
                    <a:srgbClr val="FF0000"/>
                  </a:solidFill>
                </a:rPr>
                <a:t>smile</a:t>
              </a:r>
              <a:r>
                <a:rPr lang="zh-CN" altLang="en-US" sz="2400" u="sng"/>
                <a:t>,“</a:t>
              </a:r>
              <a:r>
                <a:rPr lang="zh-CN" altLang="en-US" sz="2400" u="sng">
                  <a:solidFill>
                    <a:srgbClr val="FF0000"/>
                  </a:solidFill>
                </a:rPr>
                <a:t>Good. We do not have to go to the Bank</a:t>
              </a:r>
              <a:r>
                <a:rPr lang="zh-CN" altLang="en-US" sz="2400" u="sng"/>
                <a:t>." </a:t>
              </a:r>
              <a:endParaRPr lang="zh-CN" altLang="en-US" sz="2400" u="sng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401955" y="634365"/>
            <a:ext cx="9178290" cy="1658590"/>
            <a:chOff x="-292" y="1928"/>
            <a:chExt cx="14454" cy="2037"/>
          </a:xfrm>
        </p:grpSpPr>
        <p:pic>
          <p:nvPicPr>
            <p:cNvPr id="3" name="http://photo-static-api.fotomore.com/creative/vcg/veer/400/new/VCG41N656571198.jpg?uid=386&amp;timestamp=1697430038&amp;sign=e2009743fd6482eff11240405bafc825" descr="templates\picture_hover\&amp;pky210_sjzg_VCG41N656571198&amp;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92" y="1928"/>
              <a:ext cx="14454" cy="2037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38" y="2176"/>
              <a:ext cx="12019" cy="3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noAutofit/>
            </a:bodyPr>
            <a:p>
              <a:pPr indent="0"/>
              <a:r>
                <a:rPr lang="en-US" sz="2400" u="sng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"I'll need a notebook." That would be my sister Christine, my brother Nels or me.</a:t>
              </a:r>
              <a:endParaRPr lang="zh-CN" altLang="en-US" sz="2400" b="0" u="sng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401955" y="4740275"/>
            <a:ext cx="9153525" cy="1196340"/>
            <a:chOff x="-288" y="4158"/>
            <a:chExt cx="13237" cy="1535"/>
          </a:xfrm>
        </p:grpSpPr>
        <p:pic>
          <p:nvPicPr>
            <p:cNvPr id="5" name="http://photo-static-api.fotomore.com/creative/vcg/veer/400/new/VCG41N656571198.jpg?uid=386&amp;timestamp=1697430038&amp;sign=e2009743fd6482eff11240405bafc825" descr="templates\picture_hover\&amp;pky210_sjzg_VCG41N656571198&amp;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88" y="4158"/>
              <a:ext cx="13237" cy="153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91" y="4310"/>
              <a:ext cx="11197" cy="10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/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We were all so proud of Mama's Bank Account. It gave us such </a:t>
              </a:r>
              <a:r>
                <a:rPr lang="en-US" sz="2400" b="0" u="sng">
                  <a:solidFill>
                    <a:srgbClr val="FF0000"/>
                  </a:solidFill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a warm, secure feeling</a:t>
              </a:r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.</a:t>
              </a:r>
              <a:endParaRPr lang="en-US" sz="2400" b="0" u="sng">
                <a:highlight>
                  <a:srgbClr val="000000">
                    <a:alpha val="0"/>
                  </a:srgbClr>
                </a:highlight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51570" y="836295"/>
            <a:ext cx="2619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FF00"/>
                </a:solidFill>
              </a:rPr>
              <a:t>Considerate</a:t>
            </a:r>
            <a:endParaRPr lang="en-US" altLang="zh-CN" sz="3200">
              <a:solidFill>
                <a:srgbClr val="FFFF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76335" y="3217545"/>
            <a:ext cx="2595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rgbClr val="FFFF00"/>
                </a:solidFill>
              </a:rPr>
              <a:t>Optimistic </a:t>
            </a:r>
            <a:endParaRPr lang="en-US" altLang="zh-CN" sz="3200">
              <a:solidFill>
                <a:srgbClr val="FFFF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51570" y="4589780"/>
            <a:ext cx="25749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FF00"/>
                </a:solidFill>
              </a:rPr>
              <a:t>Warm&amp;</a:t>
            </a:r>
            <a:endParaRPr lang="en-US" altLang="zh-CN" sz="3200">
              <a:solidFill>
                <a:srgbClr val="FFFF00"/>
              </a:solidFill>
            </a:endParaRPr>
          </a:p>
          <a:p>
            <a:r>
              <a:rPr lang="en-US" altLang="zh-CN" sz="3200">
                <a:solidFill>
                  <a:srgbClr val="FFFF00"/>
                </a:solidFill>
              </a:rPr>
              <a:t>Dependable</a:t>
            </a:r>
            <a:endParaRPr lang="en-US" altLang="zh-CN" sz="3200">
              <a:solidFill>
                <a:srgbClr val="FFFF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5910" y="1577340"/>
            <a:ext cx="708342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u="sng"/>
              <a:t>Mama would </a:t>
            </a:r>
            <a:r>
              <a:rPr lang="en-US" altLang="zh-CN" sz="2400" u="sng">
                <a:solidFill>
                  <a:srgbClr val="FF0000"/>
                </a:solidFill>
              </a:rPr>
              <a:t>put</a:t>
            </a:r>
            <a:r>
              <a:rPr lang="en-US" altLang="zh-CN" sz="2400" u="sng"/>
              <a:t> one or two coins </a:t>
            </a:r>
            <a:r>
              <a:rPr lang="en-US" altLang="zh-CN" sz="2400" u="sng">
                <a:solidFill>
                  <a:srgbClr val="FF0000"/>
                </a:solidFill>
              </a:rPr>
              <a:t>to the side</a:t>
            </a:r>
            <a:r>
              <a:rPr lang="en-US" altLang="zh-CN" sz="2400" u="sng"/>
              <a:t>.</a:t>
            </a:r>
            <a:endParaRPr lang="en-US" altLang="zh-CN" sz="2400" u="sng"/>
          </a:p>
        </p:txBody>
      </p:sp>
      <p:sp>
        <p:nvSpPr>
          <p:cNvPr id="16" name="文本框 15"/>
          <p:cNvSpPr txBox="1"/>
          <p:nvPr/>
        </p:nvSpPr>
        <p:spPr>
          <a:xfrm>
            <a:off x="8940800" y="1488440"/>
            <a:ext cx="2195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FF00"/>
                </a:solidFill>
              </a:rPr>
              <a:t>Thrifty</a:t>
            </a:r>
            <a:endParaRPr lang="en-US" altLang="zh-CN" sz="320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  <p:bldP spid="16" grpId="0"/>
      <p:bldP spid="1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960120" y="-680720"/>
            <a:ext cx="14328140" cy="8856345"/>
          </a:xfrm>
          <a:prstGeom prst="rect">
            <a:avLst/>
          </a:prstGeom>
          <a:solidFill>
            <a:srgbClr val="1F23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-511810" y="1698625"/>
            <a:ext cx="9153525" cy="1229360"/>
            <a:chOff x="-288" y="4158"/>
            <a:chExt cx="13237" cy="2503"/>
          </a:xfrm>
        </p:grpSpPr>
        <p:pic>
          <p:nvPicPr>
            <p:cNvPr id="15" name="http://photo-static-api.fotomore.com/creative/vcg/veer/400/new/VCG41N656571198.jpg?uid=386&amp;timestamp=1697430038&amp;sign=e2009743fd6482eff11240405bafc825" descr="templates\picture_hover\&amp;pky210_sjzg_VCG41N656571198&amp;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88" y="4158"/>
              <a:ext cx="13237" cy="25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652" y="4564"/>
              <a:ext cx="11197" cy="16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/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Mama gave him </a:t>
              </a:r>
              <a:r>
                <a:rPr lang="en-US" sz="2400" b="0" u="sng">
                  <a:solidFill>
                    <a:srgbClr val="FF0000"/>
                  </a:solidFill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a bright smile</a:t>
              </a:r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 and wrote down a number.</a:t>
              </a:r>
              <a:endParaRPr lang="en-US" sz="2400" b="0" u="sng">
                <a:highlight>
                  <a:srgbClr val="000000">
                    <a:alpha val="0"/>
                  </a:srgbClr>
                </a:highlight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indent="0"/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Mama </a:t>
              </a:r>
              <a:r>
                <a:rPr lang="en-US" sz="2400" b="0" u="sng">
                  <a:solidFill>
                    <a:srgbClr val="FF0000"/>
                  </a:solidFill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reached across</a:t>
              </a:r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 the table and </a:t>
              </a:r>
              <a:r>
                <a:rPr lang="en-US" sz="2400" b="0" u="sng">
                  <a:solidFill>
                    <a:srgbClr val="FF0000"/>
                  </a:solidFill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touched</a:t>
              </a:r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 Papa's arm. </a:t>
              </a:r>
              <a:endParaRPr lang="en-US" sz="2400" b="0" u="sng">
                <a:highlight>
                  <a:srgbClr val="000000">
                    <a:alpha val="0"/>
                  </a:srgbClr>
                </a:highlight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-534035" y="3272155"/>
            <a:ext cx="9153525" cy="1314155"/>
            <a:chOff x="-288" y="4158"/>
            <a:chExt cx="13237" cy="1555"/>
          </a:xfrm>
        </p:grpSpPr>
        <p:pic>
          <p:nvPicPr>
            <p:cNvPr id="18" name="http://photo-static-api.fotomore.com/creative/vcg/veer/400/new/VCG41N656571198.jpg?uid=386&amp;timestamp=1697430038&amp;sign=e2009743fd6482eff11240405bafc825" descr="templates\picture_hover\&amp;pky210_sjzg_VCG41N656571198&amp;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88" y="4158"/>
              <a:ext cx="13237" cy="1555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891" y="4319"/>
              <a:ext cx="11197" cy="9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/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Mama said </a:t>
              </a:r>
              <a:r>
                <a:rPr lang="en-US" sz="2400" b="0" u="sng">
                  <a:solidFill>
                    <a:srgbClr val="FF0000"/>
                  </a:solidFill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seriously</a:t>
              </a:r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, “It is not good for little ones to be afraid--to not feel secure."</a:t>
              </a:r>
              <a:endParaRPr lang="en-US" sz="2400" b="0" u="sng">
                <a:highlight>
                  <a:srgbClr val="000000">
                    <a:alpha val="0"/>
                  </a:srgbClr>
                </a:highlight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71840" y="240665"/>
            <a:ext cx="21609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FF00"/>
                </a:solidFill>
              </a:rPr>
              <a:t>Wise&amp;</a:t>
            </a:r>
            <a:endParaRPr lang="en-US" altLang="zh-CN" sz="3200">
              <a:solidFill>
                <a:srgbClr val="FFFF00"/>
              </a:solidFill>
            </a:endParaRPr>
          </a:p>
          <a:p>
            <a:r>
              <a:rPr lang="en-US" altLang="zh-CN" sz="3200">
                <a:solidFill>
                  <a:srgbClr val="FFFF00"/>
                </a:solidFill>
              </a:rPr>
              <a:t>Persistent</a:t>
            </a:r>
            <a:endParaRPr lang="en-US" altLang="zh-CN" sz="3200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71840" y="1882775"/>
            <a:ext cx="25831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FF00"/>
                </a:solidFill>
              </a:rPr>
              <a:t>Gentle&amp;</a:t>
            </a:r>
            <a:endParaRPr lang="en-US" altLang="zh-CN" sz="3200">
              <a:solidFill>
                <a:srgbClr val="FFFF00"/>
              </a:solidFill>
            </a:endParaRPr>
          </a:p>
          <a:p>
            <a:r>
              <a:rPr lang="en-US" altLang="zh-CN" sz="3200">
                <a:solidFill>
                  <a:srgbClr val="FFFF00"/>
                </a:solidFill>
              </a:rPr>
              <a:t>Encouraging</a:t>
            </a:r>
            <a:endParaRPr lang="en-US" altLang="zh-CN" sz="3200">
              <a:solidFill>
                <a:srgbClr val="FFFF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567055" y="367665"/>
            <a:ext cx="9153525" cy="850900"/>
            <a:chOff x="-288" y="4448"/>
            <a:chExt cx="13237" cy="630"/>
          </a:xfrm>
        </p:grpSpPr>
        <p:pic>
          <p:nvPicPr>
            <p:cNvPr id="7" name="http://photo-static-api.fotomore.com/creative/vcg/veer/400/new/VCG41N656571198.jpg?uid=386&amp;timestamp=1697430038&amp;sign=e2009743fd6482eff11240405bafc825" descr="templates\picture_hover\&amp;pky210_sjzg_VCG41N656571198&amp;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88" y="4448"/>
              <a:ext cx="13237" cy="63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939" y="4532"/>
              <a:ext cx="11197" cy="3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/>
              <a:r>
                <a:rPr lang="en-US" sz="240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“We do not want to go to the Bank," </a:t>
              </a:r>
              <a:r>
                <a:rPr lang="en-US" sz="2400" u="sng">
                  <a:solidFill>
                    <a:srgbClr val="FF0000"/>
                  </a:solidFill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she reminded</a:t>
              </a:r>
              <a:r>
                <a:rPr lang="en-US" sz="240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.</a:t>
              </a:r>
              <a:endParaRPr lang="en-US" sz="2400" u="sng">
                <a:highlight>
                  <a:srgbClr val="000000">
                    <a:alpha val="0"/>
                  </a:srgbClr>
                </a:highlight>
                <a:latin typeface="Calibri" panose="020F0502020204030204" charset="0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71840" y="3592195"/>
            <a:ext cx="2719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FF00"/>
                </a:solidFill>
              </a:rPr>
              <a:t>Responsible</a:t>
            </a:r>
            <a:endParaRPr lang="en-US" altLang="zh-CN" sz="3200">
              <a:solidFill>
                <a:srgbClr val="FFFF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530860" y="4839970"/>
            <a:ext cx="9153525" cy="1314155"/>
            <a:chOff x="-288" y="4158"/>
            <a:chExt cx="13237" cy="1555"/>
          </a:xfrm>
        </p:grpSpPr>
        <p:pic>
          <p:nvPicPr>
            <p:cNvPr id="12" name="http://photo-static-api.fotomore.com/creative/vcg/veer/400/new/VCG41N656571198.jpg?uid=386&amp;timestamp=1697430038&amp;sign=e2009743fd6482eff11240405bafc825" descr="templates\picture_hover\&amp;pky210_sjzg_VCG41N656571198&amp;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88" y="4158"/>
              <a:ext cx="13237" cy="1555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1190" y="4384"/>
              <a:ext cx="9789" cy="9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/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and Mama's hair was </a:t>
              </a:r>
              <a:r>
                <a:rPr lang="en-US" sz="2400" b="0" u="sng">
                  <a:solidFill>
                    <a:srgbClr val="FF0000"/>
                  </a:solidFill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silver </a:t>
              </a:r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now.</a:t>
              </a:r>
              <a:endParaRPr lang="en-US" sz="2400" b="0" u="sng">
                <a:highlight>
                  <a:srgbClr val="000000">
                    <a:alpha val="0"/>
                  </a:srgbClr>
                </a:highlight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indent="0"/>
              <a:r>
                <a:rPr lang="en-US" sz="2400" b="0" u="sng">
                  <a:highlight>
                    <a:srgbClr val="000000">
                      <a:alpha val="0"/>
                    </a:srgbClr>
                  </a:highlight>
                  <a:latin typeface="Calibri" panose="020F0502020204030204" charset="0"/>
                  <a:ea typeface="宋体" panose="02010600030101010101" pitchFamily="2" charset="-122"/>
                </a:rPr>
                <a:t>“You will go with me, Katrin?"</a:t>
              </a:r>
              <a:endParaRPr lang="en-US" sz="2400" b="0" u="sng">
                <a:highlight>
                  <a:srgbClr val="000000">
                    <a:alpha val="0"/>
                  </a:srgbClr>
                </a:highlight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250555" y="4808855"/>
            <a:ext cx="4126865" cy="1200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rgbClr val="FFFF00"/>
                </a:solidFill>
              </a:rPr>
              <a:t>Devoted</a:t>
            </a:r>
            <a:endParaRPr lang="en-US" altLang="zh-CN" sz="3200">
              <a:solidFill>
                <a:srgbClr val="FFFF00"/>
              </a:solidFill>
            </a:endParaRPr>
          </a:p>
          <a:p>
            <a:r>
              <a:rPr lang="en-US" altLang="zh-CN" sz="3200">
                <a:solidFill>
                  <a:srgbClr val="FFFF00"/>
                </a:solidFill>
              </a:rPr>
              <a:t>Omnipotent-Ordinary</a:t>
            </a:r>
            <a:endParaRPr lang="en-US" altLang="zh-CN" sz="320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10" grpId="0"/>
      <p:bldP spid="10" grpId="1"/>
      <p:bldP spid="20" grpId="0"/>
      <p:bldP spid="2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7b0a202020202262756c6c6574223a20227b5c2263617465676f727949645c223a31303030352c5c2274656d706c61746549645c223a32303233313437317d220a7d0a"/>
          <p:cNvSpPr/>
          <p:nvPr/>
        </p:nvSpPr>
        <p:spPr>
          <a:xfrm>
            <a:off x="-979805" y="-998855"/>
            <a:ext cx="14328140" cy="8856345"/>
          </a:xfrm>
          <a:prstGeom prst="rect">
            <a:avLst/>
          </a:prstGeom>
          <a:solidFill>
            <a:schemeClr val="tx2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Blip>
                <a:blip r:embed="rId1"/>
              </a:buBlip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58185" y="407035"/>
            <a:ext cx="6503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</a:rPr>
              <a:t>Indirect Characterization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9020" y="1353185"/>
            <a:ext cx="104235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en-US" altLang="zh-CN" sz="3200">
                <a:solidFill>
                  <a:schemeClr val="bg1"/>
                </a:solidFill>
              </a:rPr>
              <a:t>Writers most often use indirect characterization to show (not tell) things that reveal the personality of a character.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7" name="文本框 6" descr="7b0a202020202262756c6c6574223a20227b5c2263617465676f727949645c223a31303030352c5c2274656d706c61746549645c223a32303233313437317d220a7d0a"/>
          <p:cNvSpPr txBox="1"/>
          <p:nvPr/>
        </p:nvSpPr>
        <p:spPr>
          <a:xfrm>
            <a:off x="2000250" y="2983865"/>
            <a:ext cx="87737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Blip>
                <a:blip r:embed="rId1"/>
              </a:buBlip>
            </a:pP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The Character’s</a:t>
            </a:r>
            <a:r>
              <a:rPr lang="en-US" altLang="zh-CN" sz="3200">
                <a:solidFill>
                  <a:schemeClr val="bg1"/>
                </a:solidFill>
              </a:rPr>
              <a:t> </a:t>
            </a:r>
            <a:r>
              <a:rPr lang="en-US" altLang="zh-CN" sz="3200">
                <a:solidFill>
                  <a:srgbClr val="FF0000"/>
                </a:solidFill>
              </a:rPr>
              <a:t>s</a:t>
            </a:r>
            <a:r>
              <a:rPr lang="en-US" altLang="zh-CN" sz="3200">
                <a:solidFill>
                  <a:srgbClr val="FFFF00"/>
                </a:solidFill>
              </a:rPr>
              <a:t>peech</a:t>
            </a:r>
            <a:endParaRPr lang="en-US" altLang="zh-CN" sz="3200">
              <a:solidFill>
                <a:srgbClr val="FFFF00"/>
              </a:solidFill>
            </a:endParaRPr>
          </a:p>
          <a:p>
            <a:pPr>
              <a:buBlip>
                <a:blip r:embed="rId1"/>
              </a:buBlip>
            </a:pP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  <a:sym typeface="+mn-ea"/>
              </a:rPr>
              <a:t>The Character’s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t</a:t>
            </a:r>
            <a:r>
              <a:rPr lang="en-US" altLang="zh-CN" sz="3200">
                <a:solidFill>
                  <a:srgbClr val="FFFF00"/>
                </a:solidFill>
                <a:sym typeface="+mn-ea"/>
              </a:rPr>
              <a:t>hought</a:t>
            </a:r>
            <a:r>
              <a:rPr lang="en-US" altLang="zh-CN" sz="3200">
                <a:solidFill>
                  <a:srgbClr val="FFFF00"/>
                </a:solidFill>
              </a:rPr>
              <a:t> 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buBlip>
                <a:blip r:embed="rId1"/>
              </a:buBlip>
            </a:pP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The</a:t>
            </a:r>
            <a:r>
              <a:rPr lang="en-US" altLang="zh-CN" sz="3200">
                <a:solidFill>
                  <a:schemeClr val="bg1"/>
                </a:solidFill>
              </a:rPr>
              <a:t> </a:t>
            </a:r>
            <a:r>
              <a:rPr lang="en-US" altLang="zh-CN" sz="3200">
                <a:solidFill>
                  <a:srgbClr val="FF0000"/>
                </a:solidFill>
              </a:rPr>
              <a:t>e</a:t>
            </a:r>
            <a:r>
              <a:rPr lang="en-US" altLang="zh-CN" sz="3200">
                <a:solidFill>
                  <a:srgbClr val="FFFF00"/>
                </a:solidFill>
              </a:rPr>
              <a:t>ffect</a:t>
            </a:r>
            <a:r>
              <a:rPr lang="en-US" altLang="zh-CN" sz="3200">
                <a:solidFill>
                  <a:schemeClr val="bg1"/>
                </a:solidFill>
              </a:rPr>
              <a:t> </a:t>
            </a: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that character has on others</a:t>
            </a:r>
            <a:endParaRPr lang="en-US" altLang="zh-CN" sz="3200">
              <a:solidFill>
                <a:schemeClr val="accent4">
                  <a:lumMod val="50000"/>
                </a:schemeClr>
              </a:solidFill>
            </a:endParaRPr>
          </a:p>
          <a:p>
            <a:pPr>
              <a:buBlip>
                <a:blip r:embed="rId1"/>
              </a:buBlip>
            </a:pP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The Character’s</a:t>
            </a:r>
            <a:r>
              <a:rPr lang="en-US" altLang="zh-CN" sz="3200">
                <a:solidFill>
                  <a:schemeClr val="bg1"/>
                </a:solidFill>
              </a:rPr>
              <a:t> </a:t>
            </a:r>
            <a:r>
              <a:rPr lang="en-US" altLang="zh-CN" sz="3200">
                <a:solidFill>
                  <a:srgbClr val="FF0000"/>
                </a:solidFill>
              </a:rPr>
              <a:t>a</a:t>
            </a:r>
            <a:r>
              <a:rPr lang="en-US" altLang="zh-CN" sz="3200">
                <a:solidFill>
                  <a:srgbClr val="FFFF00"/>
                </a:solidFill>
              </a:rPr>
              <a:t>ctions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buBlip>
                <a:blip r:embed="rId1"/>
              </a:buBlip>
            </a:pP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The physical</a:t>
            </a:r>
            <a:r>
              <a:rPr lang="en-US" altLang="zh-CN" sz="3200">
                <a:solidFill>
                  <a:schemeClr val="bg1"/>
                </a:solidFill>
              </a:rPr>
              <a:t> </a:t>
            </a:r>
            <a:r>
              <a:rPr lang="en-US" altLang="zh-CN" sz="3200">
                <a:solidFill>
                  <a:srgbClr val="FF0000"/>
                </a:solidFill>
              </a:rPr>
              <a:t>l</a:t>
            </a:r>
            <a:r>
              <a:rPr lang="en-US" altLang="zh-CN" sz="3200">
                <a:solidFill>
                  <a:srgbClr val="FFFF00"/>
                </a:solidFill>
              </a:rPr>
              <a:t>ooks</a:t>
            </a:r>
            <a:r>
              <a:rPr lang="en-US" altLang="zh-CN" sz="3200">
                <a:solidFill>
                  <a:schemeClr val="bg1"/>
                </a:solidFill>
              </a:rPr>
              <a:t> </a:t>
            </a:r>
            <a:r>
              <a:rPr lang="en-US" altLang="zh-CN" sz="3200">
                <a:solidFill>
                  <a:schemeClr val="accent4">
                    <a:lumMod val="50000"/>
                  </a:schemeClr>
                </a:solidFill>
              </a:rPr>
              <a:t>of the Character</a:t>
            </a:r>
            <a:endParaRPr lang="en-US" altLang="zh-CN" sz="32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58845" y="5640705"/>
            <a:ext cx="35547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4400">
                <a:solidFill>
                  <a:srgbClr val="FF0000"/>
                </a:solidFill>
              </a:rPr>
              <a:t>“STEAL”</a:t>
            </a:r>
            <a:endParaRPr lang="en-US" altLang="zh-CN" sz="440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60120" y="-819150"/>
            <a:ext cx="14328140" cy="8856345"/>
          </a:xfrm>
          <a:prstGeom prst="rect">
            <a:avLst/>
          </a:prstGeom>
          <a:solidFill>
            <a:schemeClr val="tx2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http://photo-static-api.fotomore.com/creative/vcg/veer/400/new/VCG41N523832809.jpg?uid=386&amp;timestamp=1697444920&amp;sign=851d37fa2efbe5a20eb054a144230543" descr="templates\picture_hover\&amp;pky230_sjzg_VCG41N523832809&amp;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2520" y="2305050"/>
            <a:ext cx="4697095" cy="3522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115" y="1398270"/>
            <a:ext cx="4370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accent6"/>
                </a:solidFill>
              </a:rPr>
              <a:t>Deposit into</a:t>
            </a:r>
            <a:r>
              <a:rPr lang="en-US" altLang="zh-CN" sz="3200">
                <a:solidFill>
                  <a:schemeClr val="bg1"/>
                </a:solidFill>
              </a:rPr>
              <a:t> 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9855" y="1398270"/>
            <a:ext cx="407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</a:rPr>
              <a:t> </a:t>
            </a:r>
            <a:r>
              <a:rPr lang="en-US" altLang="zh-CN" sz="3600">
                <a:solidFill>
                  <a:schemeClr val="accent6"/>
                </a:solidFill>
              </a:rPr>
              <a:t>Withdraw from</a:t>
            </a:r>
            <a:endParaRPr lang="en-US" altLang="zh-CN" sz="3600">
              <a:solidFill>
                <a:schemeClr val="accent6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4415" y="2644775"/>
            <a:ext cx="26181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love, hope, faith, wisdom,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courage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12785" y="2644775"/>
            <a:ext cx="3810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w</a:t>
            </a:r>
            <a:r>
              <a:rPr lang="zh-CN" altLang="en-US" sz="3200">
                <a:solidFill>
                  <a:schemeClr val="bg1"/>
                </a:solidFill>
              </a:rPr>
              <a:t>armth, security, gratitude, optimism,</a:t>
            </a:r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confidence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13" name="图片 12" descr="3b32313534313736383bbba1d0cecff2d3d2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7085" y="1715770"/>
            <a:ext cx="1500505" cy="1500505"/>
          </a:xfrm>
          <a:prstGeom prst="rect">
            <a:avLst/>
          </a:prstGeom>
        </p:spPr>
      </p:pic>
      <p:pic>
        <p:nvPicPr>
          <p:cNvPr id="14" name="图片 13" descr="3b32313534313736383bbba1d0cecff2d3d2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1025" y="1653540"/>
            <a:ext cx="1651635" cy="150050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81835" y="264795"/>
            <a:ext cx="802132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仓耳青禾体-谷力 W04" panose="02020400000000000000" pitchFamily="18" charset="-122"/>
                <a:ea typeface="仓耳青禾体-谷力 W04" panose="02020400000000000000" pitchFamily="18" charset="-122"/>
                <a:sym typeface="+mn-ea"/>
              </a:rPr>
              <a:t>Mama and Her Bank Account</a:t>
            </a:r>
            <a:endParaRPr lang="en-US" altLang="zh-CN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仓耳青禾体-谷力 W04" panose="02020400000000000000" pitchFamily="18" charset="-122"/>
              <a:ea typeface="仓耳青禾体-谷力 W04" panose="02020400000000000000" pitchFamily="18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52893" y="5901690"/>
            <a:ext cx="900239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Mama’s love was, is and will always be there. </a:t>
            </a:r>
            <a:endParaRPr lang="en-US" altLang="zh-CN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6" grpId="0"/>
      <p:bldP spid="6" grpId="1"/>
      <p:bldP spid="8" grpId="0"/>
      <p:bldP spid="8" grpId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ľíḓè"/>
          <p:cNvSpPr/>
          <p:nvPr>
            <p:custDataLst>
              <p:tags r:id="rId2"/>
            </p:custDataLst>
          </p:nvPr>
        </p:nvSpPr>
        <p:spPr>
          <a:xfrm>
            <a:off x="0" y="1996395"/>
            <a:ext cx="12192000" cy="2865211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97" y="3790385"/>
            <a:ext cx="4198234" cy="279882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5315" y="1704340"/>
            <a:ext cx="671576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3200" b="1" dirty="0">
                <a:solidFill>
                  <a:srgbClr val="FFFFFF"/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Could you </a:t>
            </a:r>
            <a:r>
              <a:rPr sz="4000" b="1" dirty="0">
                <a:solidFill>
                  <a:srgbClr val="FF0000"/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predict</a:t>
            </a:r>
            <a:r>
              <a:rPr lang="zh-CN" sz="2800" b="1" dirty="0">
                <a:solidFill>
                  <a:schemeClr val="bg1"/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（预测）</a:t>
            </a:r>
            <a:r>
              <a:rPr sz="3200" b="1" dirty="0">
                <a:solidFill>
                  <a:srgbClr val="FFFFFF"/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 what happens in the story based on the title “Mama and Her Bank Account”?</a:t>
            </a:r>
            <a:endParaRPr sz="3200" b="1" dirty="0">
              <a:solidFill>
                <a:srgbClr val="FFFFFF"/>
              </a:solidFill>
              <a:latin typeface="仓耳青禾体-谷力 W04" panose="02020400000000000000" pitchFamily="18" charset="-122"/>
              <a:ea typeface="仓耳青禾体-谷力 W04" panose="02020400000000000000" pitchFamily="18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604760" y="1656715"/>
            <a:ext cx="4237990" cy="3873500"/>
            <a:chOff x="11976" y="2609"/>
            <a:chExt cx="6674" cy="6100"/>
          </a:xfrm>
        </p:grpSpPr>
        <p:sp>
          <p:nvSpPr>
            <p:cNvPr id="2" name="椭圆 1"/>
            <p:cNvSpPr/>
            <p:nvPr>
              <p:custDataLst>
                <p:tags r:id="rId4"/>
              </p:custDataLst>
            </p:nvPr>
          </p:nvSpPr>
          <p:spPr>
            <a:xfrm>
              <a:off x="11976" y="2609"/>
              <a:ext cx="6674" cy="61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100" name="图片 99"/>
            <p:cNvPicPr/>
            <p:nvPr>
              <p:custDataLst>
                <p:tags r:id="rId5"/>
              </p:custDataLst>
            </p:nvPr>
          </p:nvPicPr>
          <p:blipFill>
            <a:blip r:embed="rId6"/>
            <a:srcRect l="7547" t="18083" r="7372" b="25194"/>
            <a:stretch>
              <a:fillRect/>
            </a:stretch>
          </p:blipFill>
          <p:spPr>
            <a:xfrm>
              <a:off x="12214" y="2784"/>
              <a:ext cx="6197" cy="5750"/>
            </a:xfrm>
            <a:prstGeom prst="ellipse">
              <a:avLst/>
            </a:prstGeom>
            <a:noFill/>
            <a:ln w="9525">
              <a:noFill/>
            </a:ln>
          </p:spPr>
        </p:pic>
      </p:grpSp>
    </p:spTree>
    <p:custDataLst>
      <p:tags r:id="rId7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60120" y="-819150"/>
            <a:ext cx="14328140" cy="8856345"/>
          </a:xfrm>
          <a:prstGeom prst="rect">
            <a:avLst/>
          </a:prstGeom>
          <a:solidFill>
            <a:schemeClr val="tx2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 descr="7b0a202020202262756c6c6574223a20227b5c2263617465676f727949645c223a31303030352c5c2274656d706c61746549645c223a32303233313336307d220a7d0a"/>
          <p:cNvSpPr txBox="1"/>
          <p:nvPr/>
        </p:nvSpPr>
        <p:spPr>
          <a:xfrm>
            <a:off x="1322705" y="767080"/>
            <a:ext cx="9823450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bg1"/>
                </a:solidFill>
              </a:rPr>
              <a:t>In our Continuation Writing, we should: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pPr>
              <a:buBlip>
                <a:blip r:embed="rId1"/>
              </a:buBlip>
            </a:pPr>
            <a:endParaRPr lang="en-US" altLang="zh-CN" sz="3600">
              <a:solidFill>
                <a:schemeClr val="bg1"/>
              </a:solidFill>
            </a:endParaRPr>
          </a:p>
          <a:p>
            <a:pPr>
              <a:buBlip>
                <a:blip r:embed="rId1"/>
              </a:buBlip>
            </a:pPr>
            <a:endParaRPr lang="en-US" altLang="zh-CN" sz="3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0280" y="2037715"/>
            <a:ext cx="10175875" cy="2826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Sort out the key elements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Figure out the personality traits of main characters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Apply detailed descriptions to shape your character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30000"/>
              </a:lnSpc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Stick to the given sentence logically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endParaRPr lang="zh-CN" altLang="en-US" sz="32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227" y="3815798"/>
            <a:ext cx="2980122" cy="298012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9045" y="2319020"/>
            <a:ext cx="2654300" cy="2680335"/>
          </a:xfrm>
          <a:prstGeom prst="rect">
            <a:avLst/>
          </a:prstGeom>
        </p:spPr>
      </p:pic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2985135" y="1367790"/>
            <a:ext cx="6137275" cy="3221990"/>
            <a:chOff x="4701" y="2154"/>
            <a:chExt cx="9665" cy="5074"/>
          </a:xfrm>
        </p:grpSpPr>
        <p:cxnSp>
          <p:nvCxnSpPr>
            <p:cNvPr id="4" name="直接连接符 3"/>
            <p:cNvCxnSpPr/>
            <p:nvPr>
              <p:custDataLst>
                <p:tags r:id="rId4"/>
              </p:custDataLst>
            </p:nvPr>
          </p:nvCxnSpPr>
          <p:spPr>
            <a:xfrm flipV="1">
              <a:off x="4701" y="7210"/>
              <a:ext cx="3246" cy="1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>
              <p:custDataLst>
                <p:tags r:id="rId5"/>
              </p:custDataLst>
            </p:nvPr>
          </p:nvCxnSpPr>
          <p:spPr>
            <a:xfrm flipV="1">
              <a:off x="7947" y="2154"/>
              <a:ext cx="4423" cy="5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>
              <p:custDataLst>
                <p:tags r:id="rId6"/>
              </p:custDataLst>
            </p:nvPr>
          </p:nvCxnSpPr>
          <p:spPr>
            <a:xfrm>
              <a:off x="12370" y="2172"/>
              <a:ext cx="1997" cy="391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109345" y="4846955"/>
            <a:ext cx="4231005" cy="460375"/>
          </a:xfrm>
          <a:prstGeom prst="rect">
            <a:avLst/>
          </a:prstGeom>
          <a:noFill/>
          <a:ln w="12700">
            <a:solidFill>
              <a:srgbClr val="8FC6C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Mama counted out the money.</a:t>
            </a:r>
            <a:endParaRPr lang="en-US" altLang="zh-CN" sz="24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6588760" y="537845"/>
            <a:ext cx="3800475" cy="829945"/>
          </a:xfrm>
          <a:prstGeom prst="rect">
            <a:avLst/>
          </a:prstGeom>
          <a:noFill/>
          <a:ln w="12700">
            <a:solidFill>
              <a:srgbClr val="8FC6C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Katrin found there was no bank account.</a:t>
            </a:r>
            <a:endParaRPr lang="en-US" altLang="zh-CN" sz="24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3105150" y="4133215"/>
            <a:ext cx="1820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 Bold" panose="02020503050405090304" charset="0"/>
                <a:cs typeface="Times New Roman Bold" panose="02020503050405090304" charset="0"/>
              </a:rPr>
              <a:t>Beginning</a:t>
            </a:r>
            <a:endParaRPr lang="en-US" altLang="zh-CN" sz="2800" b="1">
              <a:solidFill>
                <a:srgbClr val="C0000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 rot="18780000">
            <a:off x="5702300" y="3291205"/>
            <a:ext cx="1696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Times New Roman Bold" panose="02020503050405090304" charset="0"/>
                <a:cs typeface="Times New Roman Bold" panose="02020503050405090304" charset="0"/>
              </a:rPr>
              <a:t>Development</a:t>
            </a:r>
            <a:endParaRPr lang="en-US" altLang="zh-CN" sz="2000" b="1">
              <a:solidFill>
                <a:srgbClr val="C0000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7223760" y="1863725"/>
            <a:ext cx="1696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Times New Roman Bold" panose="02020503050405090304" charset="0"/>
                <a:cs typeface="Times New Roman Bold" panose="02020503050405090304" charset="0"/>
              </a:rPr>
              <a:t>Climax</a:t>
            </a:r>
            <a:endParaRPr lang="en-US" altLang="zh-CN" sz="2000" b="1">
              <a:solidFill>
                <a:srgbClr val="C0000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9123045" y="3229610"/>
            <a:ext cx="1290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Times New Roman Bold" panose="02020503050405090304" charset="0"/>
                <a:cs typeface="Times New Roman Bold" panose="02020503050405090304" charset="0"/>
              </a:rPr>
              <a:t>Ending</a:t>
            </a:r>
            <a:endParaRPr lang="en-US" altLang="zh-CN" sz="2000" b="1">
              <a:solidFill>
                <a:srgbClr val="C0000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8920480" y="2393315"/>
            <a:ext cx="1169670" cy="460375"/>
          </a:xfrm>
          <a:prstGeom prst="rect">
            <a:avLst/>
          </a:prstGeom>
          <a:noFill/>
          <a:ln w="12700">
            <a:solidFill>
              <a:srgbClr val="8FC6C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...</a:t>
            </a:r>
            <a:endParaRPr lang="en-US" altLang="zh-CN" sz="24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771132" y="1086712"/>
            <a:ext cx="3007360" cy="521970"/>
          </a:xfrm>
          <a:prstGeom prst="rect">
            <a:avLst/>
          </a:prstGeom>
          <a:solidFill>
            <a:srgbClr val="FF8984"/>
          </a:solidFill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plot mountain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565150" y="2520950"/>
            <a:ext cx="6303010" cy="829945"/>
          </a:xfrm>
          <a:prstGeom prst="rect">
            <a:avLst/>
          </a:prstGeom>
          <a:noFill/>
          <a:ln w="12700">
            <a:solidFill>
              <a:srgbClr val="8FC6C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  <a:latin typeface="Times New Roman Bold" panose="02020503050405090304" charset="0"/>
                <a:cs typeface="Times New Roman Bold" panose="02020503050405090304" charset="0"/>
              </a:rPr>
              <a:t>Nels needed money urgently. The whole family worked together and solved the problem.</a:t>
            </a:r>
            <a:endParaRPr lang="en-US" altLang="zh-CN" sz="2400" b="1">
              <a:solidFill>
                <a:srgbClr val="0070C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5" b="36918"/>
          <a:stretch>
            <a:fillRect/>
          </a:stretch>
        </p:blipFill>
        <p:spPr>
          <a:xfrm>
            <a:off x="-203937" y="22421"/>
            <a:ext cx="1130009" cy="1024694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925830" y="415925"/>
            <a:ext cx="4900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6"/>
                </a:solidFill>
                <a:latin typeface="Times New Roman Bold" panose="02020503050405090304" charset="0"/>
                <a:ea typeface="微软雅黑" panose="020B0503020204020204" charset="-122"/>
                <a:cs typeface="Times New Roman Bold" panose="02020503050405090304" charset="0"/>
              </a:rPr>
              <a:t>Read for the basic elements</a:t>
            </a:r>
            <a:endParaRPr lang="en-US" altLang="zh-CN" sz="2800" b="1">
              <a:solidFill>
                <a:schemeClr val="accent6"/>
              </a:solidFill>
              <a:latin typeface="Times New Roman Bold" panose="02020503050405090304" charset="0"/>
              <a:ea typeface="微软雅黑" panose="020B0503020204020204" charset="-122"/>
              <a:cs typeface="Times New Roman Bold" panose="0202050305040509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7" grpId="0" animBg="1"/>
      <p:bldP spid="10" grpId="0" animBg="1"/>
      <p:bldP spid="1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511175" y="1842135"/>
            <a:ext cx="5181471" cy="2856447"/>
            <a:chOff x="4701" y="2154"/>
            <a:chExt cx="10859" cy="5947"/>
          </a:xfrm>
        </p:grpSpPr>
        <p:grpSp>
          <p:nvGrpSpPr>
            <p:cNvPr id="13" name="组合 12"/>
            <p:cNvGrpSpPr/>
            <p:nvPr>
              <p:custDataLst>
                <p:tags r:id="rId2"/>
              </p:custDataLst>
            </p:nvPr>
          </p:nvGrpSpPr>
          <p:grpSpPr>
            <a:xfrm>
              <a:off x="4701" y="2154"/>
              <a:ext cx="9665" cy="5074"/>
              <a:chOff x="4701" y="2154"/>
              <a:chExt cx="9665" cy="5074"/>
            </a:xfrm>
          </p:grpSpPr>
          <p:cxnSp>
            <p:nvCxnSpPr>
              <p:cNvPr id="3" name="直接连接符 2"/>
              <p:cNvCxnSpPr/>
              <p:nvPr>
                <p:custDataLst>
                  <p:tags r:id="rId3"/>
                </p:custDataLst>
              </p:nvPr>
            </p:nvCxnSpPr>
            <p:spPr>
              <a:xfrm flipV="1">
                <a:off x="4701" y="7210"/>
                <a:ext cx="3246" cy="1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>
                <p:custDataLst>
                  <p:tags r:id="rId4"/>
                </p:custDataLst>
              </p:nvPr>
            </p:nvCxnSpPr>
            <p:spPr>
              <a:xfrm flipV="1">
                <a:off x="7947" y="2154"/>
                <a:ext cx="4423" cy="505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12370" y="2172"/>
                <a:ext cx="1997" cy="391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/>
            <p:cNvSpPr txBox="1"/>
            <p:nvPr>
              <p:custDataLst>
                <p:tags r:id="rId6"/>
              </p:custDataLst>
            </p:nvPr>
          </p:nvSpPr>
          <p:spPr>
            <a:xfrm>
              <a:off x="4701" y="7014"/>
              <a:ext cx="4116" cy="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C00000"/>
                  </a:solidFill>
                  <a:latin typeface="Times New Roman Bold" panose="02020503050405090304" charset="0"/>
                  <a:cs typeface="Times New Roman Bold" panose="02020503050405090304" charset="0"/>
                </a:rPr>
                <a:t>Beginning</a:t>
              </a:r>
              <a:endParaRPr lang="en-US" altLang="zh-CN" sz="2800" b="1">
                <a:solidFill>
                  <a:srgbClr val="C00000"/>
                </a:solidFill>
                <a:latin typeface="Times New Roman Bold" panose="02020503050405090304" charset="0"/>
                <a:cs typeface="Times New Roman Bold" panose="0202050305040509030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7"/>
              </p:custDataLst>
            </p:nvPr>
          </p:nvSpPr>
          <p:spPr>
            <a:xfrm rot="18960000">
              <a:off x="8523" y="4420"/>
              <a:ext cx="4809" cy="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C00000"/>
                  </a:solidFill>
                  <a:latin typeface="Times New Roman Bold" panose="02020503050405090304" charset="0"/>
                  <a:cs typeface="Times New Roman Bold" panose="02020503050405090304" charset="0"/>
                </a:rPr>
                <a:t>Development</a:t>
              </a:r>
              <a:endParaRPr lang="en-US" altLang="zh-CN" sz="2800" b="1">
                <a:solidFill>
                  <a:srgbClr val="C00000"/>
                </a:solidFill>
                <a:latin typeface="Times New Roman Bold" panose="02020503050405090304" charset="0"/>
                <a:cs typeface="Times New Roman Bold" panose="0202050305040509030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8"/>
              </p:custDataLst>
            </p:nvPr>
          </p:nvSpPr>
          <p:spPr>
            <a:xfrm>
              <a:off x="12808" y="5853"/>
              <a:ext cx="2752" cy="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C00000"/>
                  </a:solidFill>
                  <a:latin typeface="Times New Roman Bold" panose="02020503050405090304" charset="0"/>
                  <a:cs typeface="Times New Roman Bold" panose="02020503050405090304" charset="0"/>
                </a:rPr>
                <a:t>Ending?</a:t>
              </a:r>
              <a:endParaRPr lang="en-US" altLang="zh-CN" sz="2800" b="1">
                <a:solidFill>
                  <a:srgbClr val="C00000"/>
                </a:solidFill>
                <a:latin typeface="Times New Roman Bold" panose="02020503050405090304" charset="0"/>
                <a:cs typeface="Times New Roman Bold" panose="02020503050405090304" charset="0"/>
              </a:endParaRPr>
            </a:p>
          </p:txBody>
        </p:sp>
      </p:grp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3999865" y="2700020"/>
            <a:ext cx="1863090" cy="1811655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3509010" y="1329055"/>
            <a:ext cx="1696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latin typeface="Times New Roman Bold" panose="02020503050405090304" charset="0"/>
                <a:cs typeface="Times New Roman Bold" panose="02020503050405090304" charset="0"/>
              </a:rPr>
              <a:t>Climax</a:t>
            </a:r>
            <a:endParaRPr lang="en-US" altLang="zh-CN" sz="2800" b="1">
              <a:solidFill>
                <a:srgbClr val="C0000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9" name="标题 1"/>
          <p:cNvSpPr txBox="1"/>
          <p:nvPr>
            <p:custDataLst>
              <p:tags r:id="rId11"/>
            </p:custDataLst>
          </p:nvPr>
        </p:nvSpPr>
        <p:spPr>
          <a:xfrm>
            <a:off x="374015" y="756285"/>
            <a:ext cx="11477625" cy="767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6"/>
                </a:solidFill>
                <a:latin typeface="华文隶书" panose="02010800040101010101" charset="-122"/>
                <a:ea typeface="华文隶书" panose="02010800040101010101" charset="-122"/>
                <a:cs typeface="Times New Roman Bold Italic" panose="02020603050405020304" charset="0"/>
              </a:rPr>
              <a:t>What would happen after Katrin knew Mama's secret of the Bank Account?</a:t>
            </a:r>
            <a:endParaRPr lang="en-US" altLang="zh-CN" sz="3200" b="1">
              <a:solidFill>
                <a:schemeClr val="accent6"/>
              </a:solidFill>
              <a:latin typeface="华文隶书" panose="02010800040101010101" charset="-122"/>
              <a:ea typeface="华文隶书" panose="02010800040101010101" charset="-122"/>
              <a:cs typeface="Times New Roman Bold Italic" panose="020206030504050203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13970" y="113665"/>
            <a:ext cx="2554605" cy="58356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</a:rPr>
              <a:t>Post reading</a:t>
            </a:r>
            <a:endParaRPr lang="en-US" altLang="zh-CN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44830" y="1219200"/>
            <a:ext cx="114026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    I felt a great sense of appreciation welling up in my heart and surging through me</a:t>
            </a:r>
            <a:r>
              <a:rPr lang="en-US" altLang="zh-CN" sz="2800"/>
              <a:t>.</a:t>
            </a:r>
            <a:r>
              <a:rPr lang="zh-CN" altLang="en-US" sz="2800"/>
              <a:t>（我感到一股强烈的感动在我心里升腾、奔涌。）</a:t>
            </a:r>
            <a:endParaRPr lang="en-US" altLang="zh-CN" sz="2800"/>
          </a:p>
          <a:p>
            <a:r>
              <a:rPr lang="en-US" altLang="zh-CN" sz="2800">
                <a:sym typeface="+mn-ea"/>
              </a:rPr>
              <a:t>______</a:t>
            </a:r>
            <a:r>
              <a:rPr lang="en-US" altLang="zh-CN" sz="2800"/>
              <a:t>_________________________</a:t>
            </a:r>
            <a:r>
              <a:rPr lang="en-US" altLang="zh-CN" sz="2800">
                <a:sym typeface="+mn-ea"/>
              </a:rPr>
              <a:t>_________________________</a:t>
            </a:r>
            <a:endParaRPr lang="en-US" altLang="zh-CN" sz="2800"/>
          </a:p>
        </p:txBody>
      </p:sp>
      <p:sp>
        <p:nvSpPr>
          <p:cNvPr id="47" name="文本框 46"/>
          <p:cNvSpPr txBox="1"/>
          <p:nvPr>
            <p:custDataLst>
              <p:tags r:id="rId2"/>
            </p:custDataLst>
          </p:nvPr>
        </p:nvSpPr>
        <p:spPr>
          <a:xfrm>
            <a:off x="0" y="585470"/>
            <a:ext cx="3505200" cy="52197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Times New Roman Bold" panose="02020503050405090304" charset="0"/>
                <a:ea typeface="微软雅黑" panose="020B0503020204020204" charset="-122"/>
                <a:cs typeface="Times New Roman Bold" panose="02020503050405090304" charset="0"/>
              </a:rPr>
              <a:t>Continuation writing</a:t>
            </a:r>
            <a:endParaRPr lang="en-US" altLang="zh-CN" sz="2800" b="1">
              <a:solidFill>
                <a:schemeClr val="bg1"/>
              </a:solidFill>
              <a:latin typeface="Times New Roman Bold" panose="02020503050405090304" charset="0"/>
              <a:ea typeface="微软雅黑" panose="020B0503020204020204" charset="-122"/>
              <a:cs typeface="Times New Roman Bold" panose="020205030504050903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44830" y="2602865"/>
            <a:ext cx="112248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5">
                    <a:lumMod val="50000"/>
                  </a:schemeClr>
                </a:solidFill>
              </a:rPr>
              <a:t>1.</a:t>
            </a:r>
            <a:r>
              <a:rPr lang="zh-CN" altLang="en-US" sz="2800">
                <a:solidFill>
                  <a:schemeClr val="accent5">
                    <a:lumMod val="50000"/>
                  </a:schemeClr>
                </a:solidFill>
              </a:rPr>
              <a:t>动作描写：</a:t>
            </a:r>
            <a:endParaRPr lang="zh-CN" altLang="en-US" sz="280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eg.Mama </a:t>
            </a:r>
            <a:r>
              <a:rPr lang="en-US" altLang="zh-CN" sz="28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reached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across the table and </a:t>
            </a:r>
            <a:r>
              <a:rPr lang="en-US" altLang="zh-CN" sz="28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touched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Papa’s arm. Then she </a:t>
            </a:r>
            <a:r>
              <a:rPr lang="en-US" altLang="zh-CN" sz="28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wrote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down another figure. (Line23)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 words: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raised my head, stare at(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盯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), hugged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语言描写：</a:t>
            </a:r>
            <a:endParaRPr lang="zh-CN" altLang="en-US" sz="280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kumimoji="1" lang="en-US" altLang="zh-CN" sz="28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Mama said seriously,“It is not good for little ones to be afraid -to not feel secure.”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(Lines45-46)</a:t>
            </a:r>
            <a:endParaRPr kumimoji="1" lang="en-US" altLang="zh-CN" sz="28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 words: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happiest person, uttered(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说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00000">
            <a:off x="-48895" y="3745230"/>
            <a:ext cx="534035" cy="534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00000">
            <a:off x="-48260" y="5481955"/>
            <a:ext cx="534035" cy="5340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487170" y="571500"/>
            <a:ext cx="921829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400" b="1">
                <a:solidFill>
                  <a:schemeClr val="dk1"/>
                </a:solidFill>
                <a:latin typeface="Times New Roman" panose="02020603050405020304" pitchFamily="18" charset="0"/>
                <a:sym typeface="+mn-ea"/>
              </a:rPr>
              <a:t>How many kids were there in the family?</a:t>
            </a:r>
            <a:endParaRPr lang="en-US" altLang="zh-CN" sz="3400" b="1">
              <a:solidFill>
                <a:schemeClr val="dk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7" name="http://photo-static-api.fotomore.com/creative/vcg/veer/400/new/VCG41N644128972.jpg?uid=386&amp;timestamp=1696769404&amp;sign=e70182b6cdce54cc64e94ededae30688" descr="templates\picture_hover\&amp;pky260_sjzg_VCG41N644128972&amp;">
            <a:hlinkClick r:id="rId3" action="ppaction://hlinksldjump"/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6095" y="3552190"/>
            <a:ext cx="1771650" cy="2024380"/>
          </a:xfrm>
          <a:prstGeom prst="rect">
            <a:avLst/>
          </a:prstGeom>
        </p:spPr>
      </p:pic>
      <p:pic>
        <p:nvPicPr>
          <p:cNvPr id="1536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5893" y="1516380"/>
            <a:ext cx="5772448" cy="58991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箭头连接符 3"/>
          <p:cNvCxnSpPr/>
          <p:nvPr>
            <p:custDataLst>
              <p:tags r:id="rId8"/>
            </p:custDataLst>
          </p:nvPr>
        </p:nvCxnSpPr>
        <p:spPr>
          <a:xfrm flipH="1">
            <a:off x="2989544" y="2762250"/>
            <a:ext cx="108013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>
            <p:custDataLst>
              <p:tags r:id="rId9"/>
            </p:custDataLst>
          </p:nvPr>
        </p:nvCxnSpPr>
        <p:spPr>
          <a:xfrm flipH="1">
            <a:off x="3061299" y="3914140"/>
            <a:ext cx="108013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10"/>
            </p:custDataLst>
          </p:nvPr>
        </p:nvCxnSpPr>
        <p:spPr>
          <a:xfrm flipH="1">
            <a:off x="3886164" y="5498465"/>
            <a:ext cx="108013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11"/>
            </p:custDataLst>
          </p:nvPr>
        </p:nvCxnSpPr>
        <p:spPr>
          <a:xfrm flipH="1" flipV="1">
            <a:off x="5941659" y="2042160"/>
            <a:ext cx="0" cy="3778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12"/>
            </p:custDataLst>
          </p:nvPr>
        </p:nvCxnSpPr>
        <p:spPr>
          <a:xfrm>
            <a:off x="7604724" y="3082290"/>
            <a:ext cx="720725" cy="63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13"/>
            </p:custDataLst>
          </p:nvPr>
        </p:nvCxnSpPr>
        <p:spPr>
          <a:xfrm flipV="1">
            <a:off x="7093549" y="1976755"/>
            <a:ext cx="648335" cy="67500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4715474" y="1495425"/>
            <a:ext cx="3218180" cy="546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914400"/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Brother:(2)______</a:t>
            </a:r>
            <a:endParaRPr kumimoji="1" lang="en-US" altLang="zh-CN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5"/>
            </p:custDataLst>
          </p:nvPr>
        </p:nvSpPr>
        <p:spPr>
          <a:xfrm>
            <a:off x="7741884" y="1525905"/>
            <a:ext cx="4954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/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Sister:(1)_________</a:t>
            </a:r>
            <a:endParaRPr kumimoji="1" lang="en-US" altLang="zh-CN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6"/>
            </p:custDataLst>
          </p:nvPr>
        </p:nvSpPr>
        <p:spPr>
          <a:xfrm>
            <a:off x="929604" y="3642995"/>
            <a:ext cx="2390140" cy="632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914400"/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:(3)_______</a:t>
            </a:r>
            <a:endParaRPr kumimoji="1" lang="en-US" altLang="zh-CN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7"/>
            </p:custDataLst>
          </p:nvPr>
        </p:nvSpPr>
        <p:spPr>
          <a:xfrm>
            <a:off x="424779" y="5222875"/>
            <a:ext cx="4676140" cy="55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914400"/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 sister:(4)________</a:t>
            </a:r>
            <a:endParaRPr kumimoji="1" lang="en-US" altLang="zh-CN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1757644" y="2426970"/>
            <a:ext cx="1562100" cy="479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defTabSz="914400"/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Mama</a:t>
            </a:r>
            <a:endParaRPr kumimoji="1" lang="en-US" altLang="zh-CN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9"/>
            </p:custDataLst>
          </p:nvPr>
        </p:nvSpPr>
        <p:spPr>
          <a:xfrm>
            <a:off x="8325449" y="2807970"/>
            <a:ext cx="1637030" cy="549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914400"/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Papa</a:t>
            </a:r>
            <a:endParaRPr kumimoji="1" lang="en-US" altLang="zh-CN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>
            <p:custDataLst>
              <p:tags r:id="rId20"/>
            </p:custDataLst>
          </p:nvPr>
        </p:nvSpPr>
        <p:spPr>
          <a:xfrm>
            <a:off x="6540464" y="1454785"/>
            <a:ext cx="1365250" cy="52197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kumimoji="1"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Nels</a:t>
            </a:r>
            <a:endParaRPr kumimoji="1"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>
            <p:custDataLst>
              <p:tags r:id="rId21"/>
            </p:custDataLst>
          </p:nvPr>
        </p:nvSpPr>
        <p:spPr>
          <a:xfrm>
            <a:off x="9217924" y="1454777"/>
            <a:ext cx="1487805" cy="521970"/>
          </a:xfrm>
          <a:prstGeom prst="rect">
            <a:avLst/>
          </a:prstGeom>
        </p:spPr>
        <p:txBody>
          <a:bodyPr wrap="none">
            <a:spAutoFit/>
          </a:bodyPr>
          <a:p>
            <a:pPr defTabSz="914400"/>
            <a:r>
              <a:rPr kumimoji="1"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Christine</a:t>
            </a:r>
            <a:endParaRPr kumimoji="1"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1757944" y="3552182"/>
            <a:ext cx="1091565" cy="521970"/>
          </a:xfrm>
          <a:prstGeom prst="rect">
            <a:avLst/>
          </a:prstGeom>
        </p:spPr>
        <p:txBody>
          <a:bodyPr wrap="none">
            <a:spAutoFit/>
          </a:bodyPr>
          <a:p>
            <a:pPr defTabSz="914400"/>
            <a:r>
              <a:rPr kumimoji="1"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Katrin</a:t>
            </a:r>
            <a:endParaRPr kumimoji="1"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3"/>
            </p:custDataLst>
          </p:nvPr>
        </p:nvSpPr>
        <p:spPr>
          <a:xfrm>
            <a:off x="2689365" y="5156198"/>
            <a:ext cx="13284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kumimoji="1"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Dagmar</a:t>
            </a:r>
            <a:endParaRPr kumimoji="1"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3" grpId="0"/>
      <p:bldP spid="8" grpId="0"/>
      <p:bldP spid="10" grpId="0"/>
      <p:bldP spid="23" grpId="0"/>
      <p:bldP spid="24" grpId="0"/>
      <p:bldP spid="26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69010" y="756285"/>
            <a:ext cx="9284335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indent="-742950">
              <a:buChar char="•"/>
            </a:pPr>
            <a:r>
              <a:rPr lang="en-US" altLang="zh-CN" sz="3400" b="1">
                <a:solidFill>
                  <a:schemeClr val="dk1"/>
                </a:solidFill>
                <a:latin typeface="Sitka Subheading" pitchFamily="2" charset="0"/>
                <a:sym typeface="+mn-ea"/>
              </a:rPr>
              <a:t>What caused a big financial problem in the family?</a:t>
            </a:r>
            <a:endParaRPr lang="en-US" altLang="zh-CN" sz="3400" b="1">
              <a:solidFill>
                <a:schemeClr val="dk1"/>
              </a:solidFill>
              <a:latin typeface="Sitka Subheading" pitchFamily="2" charset="0"/>
              <a:sym typeface="+mn-ea"/>
            </a:endParaRPr>
          </a:p>
        </p:txBody>
      </p:sp>
      <p:pic>
        <p:nvPicPr>
          <p:cNvPr id="42" name="http://photo-static-api.fotomore.com/creative/vcg/veer/400/new/VCG41N690403818.jpg?uid=386&amp;timestamp=1696769792&amp;sign=7f7d29dd398b50f031d8ea8bc7dcb94a" descr="templates\picture_hover\&amp;pky220_sjzg_VCG41N690403818&amp;">
            <a:hlinkClick r:id="rId3" action="ppaction://hlinksldjump"/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ECEAEB">
                  <a:alpha val="100000"/>
                </a:srgbClr>
              </a:clrFrom>
              <a:clrTo>
                <a:srgbClr val="ECEAEB">
                  <a:alpha val="100000"/>
                  <a:alpha val="0"/>
                </a:srgbClr>
              </a:clrTo>
            </a:clrChange>
          </a:blip>
          <a:srcRect b="24692"/>
          <a:stretch>
            <a:fillRect/>
          </a:stretch>
        </p:blipFill>
        <p:spPr>
          <a:xfrm flipH="1">
            <a:off x="7884160" y="3103245"/>
            <a:ext cx="3975100" cy="19989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6060" y="2235200"/>
            <a:ext cx="8589645" cy="1660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400" b="1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Nels wanted to go on to high school, </a:t>
            </a:r>
            <a:endParaRPr lang="en-US" altLang="zh-CN" sz="3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3400" b="1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but the family didn’t have enough money.   	  </a:t>
            </a:r>
            <a:endParaRPr lang="en-US" altLang="zh-CN" sz="3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3400" b="1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                                                     L11, L17</a:t>
            </a:r>
            <a:endParaRPr lang="en-US" altLang="zh-CN" sz="3400" b="1">
              <a:solidFill>
                <a:srgbClr val="000000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39545" y="1005840"/>
            <a:ext cx="796353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indent="-742950">
              <a:buChar char="•"/>
            </a:pPr>
            <a:r>
              <a:rPr lang="en-US" altLang="zh-CN" sz="3400" b="1">
                <a:solidFill>
                  <a:schemeClr val="dk1"/>
                </a:solidFill>
                <a:latin typeface="Sitka Subheading" pitchFamily="2" charset="0"/>
                <a:sym typeface="+mn-ea"/>
              </a:rPr>
              <a:t>What was Little Bank used for?</a:t>
            </a:r>
            <a:endParaRPr lang="en-US" altLang="zh-CN" sz="3400" b="1">
              <a:solidFill>
                <a:schemeClr val="dk1"/>
              </a:solidFill>
              <a:latin typeface="Sitka Subheading" pitchFamily="2" charset="0"/>
              <a:sym typeface="+mn-ea"/>
            </a:endParaRPr>
          </a:p>
        </p:txBody>
      </p:sp>
      <p:pic>
        <p:nvPicPr>
          <p:cNvPr id="50" name="http://photo-static-api.fotomore.com/creative/vcg/veer/400/new/VCG41N541110680.jpg?uid=386&amp;timestamp=1696770038&amp;sign=35ad866d05054466d3e31786248efed5" descr="templates\picture_hover\&amp;pky290_sjzg_VCG41N541110680&amp;">
            <a:hlinkClick r:id="rId3" action="ppaction://hlinksldjump"/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9815" y="3306445"/>
            <a:ext cx="2672080" cy="2526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06880" y="2037715"/>
            <a:ext cx="868743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400" b="1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It was used for sudden emergencies.     L14</a:t>
            </a:r>
            <a:endParaRPr lang="en-US" altLang="zh-CN" sz="3400" b="1">
              <a:solidFill>
                <a:srgbClr val="000000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http://photo-static-api.fotomore.com/creative/vcg/400/new/VCG41N1436602174.jpg?uid=386&amp;timestamp=1696770181&amp;sign=b73f23981748e8595331ae061d987740" descr="templates\picture_hover\&amp;pky370_sjzg_VCG41N1436602174&amp;">
            <a:hlinkClick r:id="rId2" action="ppaction://hlinksldjump"/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1D5E3">
                  <a:alpha val="100000"/>
                </a:srgbClr>
              </a:clrFrom>
              <a:clrTo>
                <a:srgbClr val="F1D5E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3090" y="3277870"/>
            <a:ext cx="3072765" cy="183451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975360" y="1054735"/>
            <a:ext cx="9874885" cy="561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indent="-742950" defTabSz="914400">
              <a:lnSpc>
                <a:spcPct val="90000"/>
              </a:lnSpc>
              <a:buClrTx/>
              <a:buSzPct val="100000"/>
              <a:buFont typeface="Calibri" panose="020F0502020204030204" charset="0"/>
              <a:buChar char="•"/>
            </a:pPr>
            <a:r>
              <a:rPr lang="en-US" altLang="zh-CN" sz="3400" b="1">
                <a:solidFill>
                  <a:schemeClr val="dk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How did they overcome the financial problem? </a:t>
            </a:r>
            <a:endParaRPr lang="en-US" altLang="zh-CN" sz="3400" b="1">
              <a:solidFill>
                <a:schemeClr val="dk1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19605" y="1964690"/>
            <a:ext cx="893064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buClrTx/>
              <a:buSzPct val="100000"/>
              <a:buFontTx/>
              <a:buNone/>
            </a:pPr>
            <a:r>
              <a:rPr lang="en-US" altLang="zh-CN" sz="3400" b="1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The whole family worked together. </a:t>
            </a:r>
            <a:r>
              <a:rPr lang="en-US" altLang="zh-CN" sz="3400" b="1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L19 – L26</a:t>
            </a:r>
            <a:endParaRPr lang="en-US" altLang="zh-CN" sz="3400" b="1" i="1">
              <a:solidFill>
                <a:srgbClr val="000000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9" name="圆角矩形 38"/>
          <p:cNvSpPr/>
          <p:nvPr>
            <p:custDataLst>
              <p:tags r:id="rId6"/>
            </p:custDataLst>
          </p:nvPr>
        </p:nvSpPr>
        <p:spPr>
          <a:xfrm>
            <a:off x="911424" y="3008630"/>
            <a:ext cx="1849120" cy="85217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圆角矩形 39"/>
          <p:cNvSpPr/>
          <p:nvPr>
            <p:custDataLst>
              <p:tags r:id="rId7"/>
            </p:custDataLst>
          </p:nvPr>
        </p:nvSpPr>
        <p:spPr>
          <a:xfrm>
            <a:off x="911424" y="4074795"/>
            <a:ext cx="1849120" cy="85217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圆角矩形 40"/>
          <p:cNvSpPr/>
          <p:nvPr>
            <p:custDataLst>
              <p:tags r:id="rId8"/>
            </p:custDataLst>
          </p:nvPr>
        </p:nvSpPr>
        <p:spPr>
          <a:xfrm>
            <a:off x="960319" y="5105400"/>
            <a:ext cx="1800225" cy="86233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32709" y="5156835"/>
            <a:ext cx="714375" cy="7239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06039" y="4159885"/>
            <a:ext cx="723900" cy="76263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06039" y="3088005"/>
            <a:ext cx="723900" cy="65722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1824554" y="3247390"/>
            <a:ext cx="1555750" cy="381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 defTabSz="914400"/>
            <a:r>
              <a:rPr lang="en-US" altLang="zh-CN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Nels   </a:t>
            </a:r>
            <a:r>
              <a:rPr lang="en-US" altLang="zh-CN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endParaRPr lang="en-US" altLang="zh-CN" sz="2800">
              <a:solidFill>
                <a:prstClr val="white"/>
              </a:solidFill>
              <a:effectLst>
                <a:outerShdw blurRad="50800" dist="38100" dir="2700000" algn="tl" rotWithShape="0">
                  <a:srgbClr val="073768">
                    <a:alpha val="40000"/>
                  </a:srgbClr>
                </a:outerShdw>
              </a:effectLst>
              <a:latin typeface="Arial" panose="020B0604020202020204" pitchFamily="34" charset="0"/>
              <a:ea typeface="汉仪菱心体简" panose="0201040000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1824554" y="4364355"/>
            <a:ext cx="1555750" cy="381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 defTabSz="914400"/>
            <a:r>
              <a:rPr lang="en-US" altLang="zh-CN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Papa   </a:t>
            </a:r>
            <a:r>
              <a:rPr lang="en-US" altLang="zh-CN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endParaRPr lang="en-US" altLang="zh-CN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7"/>
            </p:custDataLst>
          </p:nvPr>
        </p:nvSpPr>
        <p:spPr>
          <a:xfrm>
            <a:off x="1896309" y="5373370"/>
            <a:ext cx="1555750" cy="381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 defTabSz="914400"/>
            <a:r>
              <a:rPr lang="en-US" altLang="zh-CN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        </a:t>
            </a:r>
            <a:r>
              <a:rPr lang="en-US" altLang="zh-CN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endParaRPr lang="en-US" altLang="zh-CN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8"/>
            </p:custDataLst>
          </p:nvPr>
        </p:nvSpPr>
        <p:spPr>
          <a:xfrm>
            <a:off x="3265458" y="4267703"/>
            <a:ext cx="3621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914400"/>
            <a:r>
              <a:rPr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would give up smoking.</a:t>
            </a:r>
            <a:endParaRPr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9"/>
            </p:custDataLst>
          </p:nvPr>
        </p:nvSpPr>
        <p:spPr>
          <a:xfrm>
            <a:off x="3299312" y="5087302"/>
            <a:ext cx="7742639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/>
            <a:r>
              <a:rPr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would look after the Elvington children every Friday night with her younger sister.</a:t>
            </a:r>
            <a:endParaRPr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0"/>
            </p:custDataLst>
          </p:nvPr>
        </p:nvSpPr>
        <p:spPr>
          <a:xfrm>
            <a:off x="3347780" y="3162036"/>
            <a:ext cx="55257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914400"/>
            <a:r>
              <a:rPr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would work in a grocery after school.</a:t>
            </a:r>
            <a:endParaRPr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9" grpId="0"/>
      <p:bldP spid="30" grpId="0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http://photo-static-api.fotomore.com/creative/vcg/400/new/VCG41N1493924114.jpg?uid=386&amp;timestamp=1696770251&amp;sign=e995d611c1da2f402b96c48ebbc66fce" descr="templates\picture_hover\&amp;pky310_sjzg_VCG41N1493924114&amp;">
            <a:hlinkClick r:id="rId2" action="ppaction://hlinksldjump"/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B4B6DF">
                  <a:alpha val="100000"/>
                </a:srgbClr>
              </a:clrFrom>
              <a:clrTo>
                <a:srgbClr val="B4B6DF">
                  <a:alpha val="100000"/>
                  <a:alpha val="0"/>
                </a:srgbClr>
              </a:clrTo>
            </a:clrChange>
          </a:blip>
          <a:srcRect b="18403"/>
          <a:stretch>
            <a:fillRect/>
          </a:stretch>
        </p:blipFill>
        <p:spPr>
          <a:xfrm>
            <a:off x="7835265" y="3230245"/>
            <a:ext cx="4047490" cy="240157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1242695" y="735965"/>
            <a:ext cx="10049510" cy="561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indent="-742950" defTabSz="914400">
              <a:lnSpc>
                <a:spcPct val="90000"/>
              </a:lnSpc>
              <a:buClrTx/>
              <a:buSzPct val="100000"/>
              <a:buFontTx/>
              <a:buChar char="•"/>
            </a:pPr>
            <a:r>
              <a:rPr lang="en-US" altLang="zh-CN" sz="3400" b="1">
                <a:solidFill>
                  <a:schemeClr val="dk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What is the secret of Mama’s bank account?</a:t>
            </a:r>
            <a:endParaRPr lang="en-US" altLang="zh-CN" sz="3400" b="1">
              <a:solidFill>
                <a:schemeClr val="dk1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21230" y="2002790"/>
            <a:ext cx="775017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400" b="1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There is no bank account.		L43</a:t>
            </a:r>
            <a:endParaRPr lang="en-US" altLang="zh-CN" sz="3400" b="1">
              <a:solidFill>
                <a:srgbClr val="000000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17" y="3639268"/>
            <a:ext cx="2980122" cy="298012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35355" y="201295"/>
            <a:ext cx="2822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accent1">
                      <a:lumMod val="75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 or F</a:t>
            </a:r>
            <a:endParaRPr lang="en-US" altLang="zh-CN" sz="72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accent1">
                    <a:lumMod val="75000"/>
                  </a:schemeClr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471295" y="1537970"/>
            <a:ext cx="82111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dk1"/>
                </a:solidFill>
              </a:rPr>
              <a:t>Mama is a Billionaire.</a:t>
            </a:r>
            <a:endParaRPr lang="en-US" altLang="zh-CN" sz="4000">
              <a:solidFill>
                <a:schemeClr val="dk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471295" y="2609850"/>
            <a:ext cx="107346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dk1"/>
                </a:solidFill>
              </a:rPr>
              <a:t>Mama’s bank account helped us through the financial emergency.</a:t>
            </a:r>
            <a:endParaRPr lang="en-US" altLang="zh-CN" sz="4000">
              <a:solidFill>
                <a:schemeClr val="dk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535430" y="4361180"/>
            <a:ext cx="7932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dk1"/>
                </a:solidFill>
              </a:rPr>
              <a:t>Mama doesn’t own a bank account.</a:t>
            </a:r>
            <a:endParaRPr lang="en-US" altLang="zh-CN" sz="4000">
              <a:solidFill>
                <a:schemeClr val="dk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965008" y="5538470"/>
            <a:ext cx="750252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Please read and check your prediction.</a:t>
            </a:r>
            <a:endParaRPr lang="en-US" altLang="zh-CN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112895" y="2217420"/>
            <a:ext cx="66916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 defTabSz="914400"/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Mama used the money wisely, which ensured we didn’t have to go to the Bank. </a:t>
            </a:r>
            <a:endParaRPr lang="en-US" altLang="zh-CN" sz="280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112260" y="3375025"/>
            <a:ext cx="76720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 defTabSz="914400" fontAlgn="auto"/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Everyone in the family would do something to help Nels go on to high school, so we didn</a:t>
            </a:r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’</a:t>
            </a:r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t have to draw money out of Mama</a:t>
            </a:r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’</a:t>
            </a:r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s Bank Account.</a:t>
            </a:r>
            <a:endParaRPr lang="en-US" altLang="zh-CN" sz="280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079875" y="4758690"/>
            <a:ext cx="777621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Whatever happened, we still had the Bank Account to depend upon.</a:t>
            </a:r>
            <a:endParaRPr lang="en-US" altLang="zh-CN" sz="280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112895" y="1197610"/>
            <a:ext cx="777684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 defTabSz="914400"/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There wasn</a:t>
            </a:r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’</a:t>
            </a:r>
            <a:r>
              <a:rPr lang="en-US" altLang="zh-CN" sz="2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t a real bank account and Mama just wanted us to feel secure.</a:t>
            </a:r>
            <a:endParaRPr lang="en-US" altLang="zh-CN" sz="280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427656" y="242570"/>
            <a:ext cx="108832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/>
            <a:r>
              <a:rPr lang="en-US" altLang="zh-CN" sz="28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Structure (Match the main idea with each part)</a:t>
            </a:r>
            <a:endParaRPr lang="en-US" altLang="zh-CN" sz="2800" b="1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27355" y="1355090"/>
            <a:ext cx="266827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accent5">
                    <a:lumMod val="50000"/>
                  </a:schemeClr>
                </a:solidFill>
              </a:rPr>
              <a:t>Part1(1-5)</a:t>
            </a:r>
            <a:endParaRPr lang="en-US" altLang="zh-CN" sz="360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3600">
              <a:solidFill>
                <a:schemeClr val="accent5">
                  <a:lumMod val="50000"/>
                </a:schemeClr>
              </a:solidFill>
              <a:sym typeface="+mn-ea"/>
            </a:endParaRPr>
          </a:p>
          <a:p>
            <a:r>
              <a:rPr lang="en-US" altLang="zh-CN" sz="3600">
                <a:solidFill>
                  <a:schemeClr val="accent5">
                    <a:lumMod val="50000"/>
                  </a:schemeClr>
                </a:solidFill>
                <a:sym typeface="+mn-ea"/>
              </a:rPr>
              <a:t>Part2(6-13)</a:t>
            </a:r>
            <a:endParaRPr lang="en-US" altLang="zh-CN" sz="360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3600">
              <a:solidFill>
                <a:schemeClr val="accent5">
                  <a:lumMod val="50000"/>
                </a:schemeClr>
              </a:solidFill>
              <a:sym typeface="+mn-ea"/>
            </a:endParaRPr>
          </a:p>
          <a:p>
            <a:r>
              <a:rPr lang="en-US" altLang="zh-CN" sz="3600">
                <a:solidFill>
                  <a:schemeClr val="accent5">
                    <a:lumMod val="50000"/>
                  </a:schemeClr>
                </a:solidFill>
                <a:sym typeface="+mn-ea"/>
              </a:rPr>
              <a:t>Part3(14-15)</a:t>
            </a:r>
            <a:endParaRPr lang="en-US" altLang="zh-CN" sz="360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3600">
              <a:solidFill>
                <a:schemeClr val="accent5">
                  <a:lumMod val="50000"/>
                </a:schemeClr>
              </a:solidFill>
              <a:sym typeface="+mn-ea"/>
            </a:endParaRPr>
          </a:p>
          <a:p>
            <a:r>
              <a:rPr lang="en-US" altLang="zh-CN" sz="3600">
                <a:solidFill>
                  <a:schemeClr val="accent5">
                    <a:lumMod val="50000"/>
                  </a:schemeClr>
                </a:solidFill>
                <a:sym typeface="+mn-ea"/>
              </a:rPr>
              <a:t>Part4(16-22)</a:t>
            </a:r>
            <a:endParaRPr lang="en-US" altLang="zh-CN" sz="360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7"/>
            </p:custDataLst>
          </p:nvPr>
        </p:nvCxnSpPr>
        <p:spPr>
          <a:xfrm>
            <a:off x="2612390" y="1661160"/>
            <a:ext cx="1404620" cy="9486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 flipV="1">
            <a:off x="3114675" y="1568450"/>
            <a:ext cx="1050925" cy="336613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9"/>
            </p:custDataLst>
          </p:nvPr>
        </p:nvCxnSpPr>
        <p:spPr>
          <a:xfrm flipH="1" flipV="1">
            <a:off x="4072890" y="3651250"/>
            <a:ext cx="0" cy="9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2823210" y="2954655"/>
            <a:ext cx="1404620" cy="9486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>
            <a:off x="3096260" y="4107180"/>
            <a:ext cx="1131570" cy="108966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4102735" y="1079500"/>
            <a:ext cx="7787005" cy="108204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914400">
              <a:lnSpc>
                <a:spcPct val="160000"/>
              </a:lnSpc>
            </a:pPr>
            <a:r>
              <a:rPr lang="en-US" altLang="zh-CN" sz="2800" noProof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Mama</a:t>
            </a:r>
            <a:r>
              <a:rPr lang="en-US" altLang="zh-CN" sz="2800" noProof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’</a:t>
            </a:r>
            <a:r>
              <a:rPr lang="en-US" altLang="zh-CN" sz="2800" noProof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Bank Account</a:t>
            </a:r>
            <a:endParaRPr lang="en-US" altLang="zh-CN" sz="2800" noProof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>
              <a:lnSpc>
                <a:spcPct val="70000"/>
              </a:lnSpc>
            </a:pPr>
            <a:endParaRPr lang="en-US" altLang="zh-CN" sz="2800" noProof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4184650" y="2336165"/>
            <a:ext cx="7768590" cy="234315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noAutofit/>
          </a:bodyPr>
          <a:lstStyle/>
          <a:p>
            <a:pPr indent="0" algn="ctr" defTabSz="914400" fontAlgn="auto">
              <a:lnSpc>
                <a:spcPct val="100000"/>
              </a:lnSpc>
            </a:pPr>
            <a:endParaRPr lang="en-US" altLang="zh-CN" sz="3100" noProof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 defTabSz="914400" fontAlgn="auto">
              <a:lnSpc>
                <a:spcPct val="100000"/>
              </a:lnSpc>
            </a:pPr>
            <a:endParaRPr lang="en-US" altLang="zh-CN" sz="3100" noProof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 defTabSz="914400" fontAlgn="auto">
              <a:lnSpc>
                <a:spcPct val="100000"/>
              </a:lnSpc>
            </a:pPr>
            <a:r>
              <a:rPr lang="en-US" altLang="zh-CN" sz="3100" noProof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Mama</a:t>
            </a:r>
            <a:r>
              <a:rPr lang="en-US" altLang="zh-CN" sz="3100" noProof="1">
                <a:solidFill>
                  <a:prstClr val="white"/>
                </a:solidFill>
                <a:latin typeface="Times New Roman" panose="02020603050405020304" pitchFamily="18" charset="0"/>
                <a:sym typeface="+mn-ea"/>
              </a:rPr>
              <a:t>’</a:t>
            </a:r>
            <a:r>
              <a:rPr lang="en-US" altLang="zh-CN" sz="3100" noProof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Bank Account</a:t>
            </a:r>
            <a:endParaRPr lang="en-US" altLang="zh-CN" sz="3100" noProof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/>
            <a:endParaRPr lang="en-US" altLang="zh-CN" sz="3100" noProof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/>
            <a:endParaRPr lang="en-US" altLang="zh-CN" sz="3100" noProof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4168775" y="4735830"/>
            <a:ext cx="7775575" cy="949325"/>
          </a:xfrm>
          <a:prstGeom prst="rect">
            <a:avLst/>
          </a:prstGeom>
          <a:solidFill>
            <a:srgbClr val="3C8C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>
              <a:lnSpc>
                <a:spcPct val="160000"/>
              </a:lnSpc>
            </a:pPr>
            <a:r>
              <a:rPr lang="en-US" altLang="zh-CN" sz="3100">
                <a:solidFill>
                  <a:prstClr val="white"/>
                </a:solidFill>
                <a:latin typeface="Times New Roman" panose="02020603050405020304" pitchFamily="18" charset="0"/>
              </a:rPr>
              <a:t> of Mama’s Bank Account</a:t>
            </a:r>
            <a:endParaRPr lang="en-US" altLang="zh-CN" sz="3100">
              <a:solidFill>
                <a:prstClr val="white"/>
              </a:solidFill>
              <a:latin typeface="Times New Roman" panose="02020603050405020304" pitchFamily="18" charset="0"/>
            </a:endParaRPr>
          </a:p>
          <a:p>
            <a:pPr algn="ctr" defTabSz="914400">
              <a:lnSpc>
                <a:spcPct val="20000"/>
              </a:lnSpc>
            </a:pPr>
            <a:endParaRPr lang="en-US" altLang="zh-CN" sz="310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4227830" y="1355090"/>
            <a:ext cx="325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endParaRPr lang="en-US" altLang="zh-CN" sz="2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6"/>
            </p:custDataLst>
          </p:nvPr>
        </p:nvSpPr>
        <p:spPr>
          <a:xfrm>
            <a:off x="4358640" y="1355090"/>
            <a:ext cx="1895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altLang="zh-CN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7"/>
            </p:custDataLst>
          </p:nvPr>
        </p:nvSpPr>
        <p:spPr>
          <a:xfrm>
            <a:off x="4721860" y="3237230"/>
            <a:ext cx="432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8"/>
            </p:custDataLst>
          </p:nvPr>
        </p:nvSpPr>
        <p:spPr>
          <a:xfrm>
            <a:off x="4885055" y="3237230"/>
            <a:ext cx="1043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tories</a:t>
            </a:r>
            <a:endParaRPr lang="en-US" altLang="zh-CN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9"/>
            </p:custDataLst>
          </p:nvPr>
        </p:nvSpPr>
        <p:spPr>
          <a:xfrm>
            <a:off x="5080000" y="4963160"/>
            <a:ext cx="452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prstClr val="white"/>
                </a:solidFill>
                <a:latin typeface="Times New Roman" panose="02020603050405020304" pitchFamily="18" charset="0"/>
                <a:sym typeface="+mn-ea"/>
              </a:rPr>
              <a:t>T</a:t>
            </a:r>
            <a:endParaRPr lang="en-US" altLang="zh-CN" sz="2800">
              <a:solidFill>
                <a:prstClr val="white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20"/>
            </p:custDataLst>
          </p:nvPr>
        </p:nvSpPr>
        <p:spPr>
          <a:xfrm>
            <a:off x="5258435" y="4993640"/>
            <a:ext cx="810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ruth</a:t>
            </a:r>
            <a:endParaRPr lang="en-US" altLang="zh-CN" sz="240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9" grpId="0" animBg="1"/>
      <p:bldP spid="20" grpId="0" animBg="1"/>
      <p:bldP spid="21" grpId="0" animBg="1"/>
      <p:bldP spid="8" grpId="0"/>
      <p:bldP spid="6" grpId="0"/>
      <p:bldP spid="15" grpId="0"/>
      <p:bldP spid="9" grpId="0"/>
      <p:bldP spid="16" grpId="0"/>
      <p:bldP spid="22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091279" y="3202230"/>
            <a:ext cx="3063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 smtClean="0">
                <a:ea typeface="方正正大黑简体" panose="02000000000000000000" pitchFamily="2" charset="-122"/>
                <a:sym typeface="+mn-lt"/>
              </a:rPr>
              <a:t>Scene 1 Para1-5</a:t>
            </a:r>
            <a:endParaRPr lang="en-US" altLang="zh-CN" sz="2800" b="1" i="1" smtClean="0"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60552" y="4984235"/>
            <a:ext cx="3956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mtClean="0">
                <a:solidFill>
                  <a:srgbClr val="C00000"/>
                </a:solidFill>
                <a:ea typeface="方正正大黑简体" panose="02000000000000000000" pitchFamily="2" charset="-122"/>
                <a:sym typeface="+mn-lt"/>
              </a:rPr>
              <a:t>Every Saturday night</a:t>
            </a:r>
            <a:endParaRPr lang="zh-CN" altLang="en-US" sz="2800" b="1">
              <a:solidFill>
                <a:srgbClr val="C00000"/>
              </a:solidFill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2448674" y="61424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ym typeface="+mn-lt"/>
              </a:rPr>
              <a:t>.</a:t>
            </a:r>
            <a:endParaRPr lang="zh-CN" altLang="en-US">
              <a:sym typeface="+mn-lt"/>
            </a:endParaRPr>
          </a:p>
        </p:txBody>
      </p:sp>
      <p:sp>
        <p:nvSpPr>
          <p:cNvPr id="14" name="TextBox 13"/>
          <p:cNvSpPr txBox="1"/>
          <p:nvPr>
            <p:custDataLst>
              <p:tags r:id="rId4"/>
            </p:custDataLst>
          </p:nvPr>
        </p:nvSpPr>
        <p:spPr>
          <a:xfrm>
            <a:off x="794824" y="478302"/>
            <a:ext cx="100443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4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>
            <p:custDataLst>
              <p:tags r:id="rId5"/>
            </p:custDataLst>
          </p:nvPr>
        </p:nvSpPr>
        <p:spPr>
          <a:xfrm>
            <a:off x="3219695" y="1146810"/>
            <a:ext cx="287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solidFill>
                  <a:srgbClr val="7030A0"/>
                </a:solidFill>
              </a:rPr>
              <a:t>20 years ago</a:t>
            </a:r>
            <a:endParaRPr lang="zh-CN" altLang="en-US" sz="2800" b="1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>
            <p:custDataLst>
              <p:tags r:id="rId6"/>
            </p:custDataLst>
          </p:nvPr>
        </p:nvSpPr>
        <p:spPr>
          <a:xfrm>
            <a:off x="8391575" y="1398367"/>
            <a:ext cx="287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solidFill>
                  <a:srgbClr val="7030A0"/>
                </a:solidFill>
              </a:rPr>
              <a:t>20 years later</a:t>
            </a:r>
            <a:endParaRPr lang="zh-CN" altLang="en-US" sz="2800" b="1">
              <a:solidFill>
                <a:srgbClr val="7030A0"/>
              </a:solidFill>
            </a:endParaRPr>
          </a:p>
        </p:txBody>
      </p:sp>
      <p:sp>
        <p:nvSpPr>
          <p:cNvPr id="30" name="文本框 4"/>
          <p:cNvSpPr txBox="1"/>
          <p:nvPr>
            <p:custDataLst>
              <p:tags r:id="rId7"/>
            </p:custDataLst>
          </p:nvPr>
        </p:nvSpPr>
        <p:spPr>
          <a:xfrm>
            <a:off x="4523013" y="3223430"/>
            <a:ext cx="3284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 smtClean="0">
                <a:ea typeface="方正正大黑简体" panose="02000000000000000000" pitchFamily="2" charset="-122"/>
                <a:sym typeface="+mn-lt"/>
              </a:rPr>
              <a:t>Scene 2 Para6-15</a:t>
            </a:r>
            <a:endParaRPr lang="en-US" altLang="zh-CN" sz="2800" b="1" i="1" smtClean="0"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31" name="文本框 4"/>
          <p:cNvSpPr txBox="1"/>
          <p:nvPr>
            <p:custDataLst>
              <p:tags r:id="rId8"/>
            </p:custDataLst>
          </p:nvPr>
        </p:nvSpPr>
        <p:spPr>
          <a:xfrm>
            <a:off x="8175925" y="3227924"/>
            <a:ext cx="3505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 smtClean="0">
                <a:ea typeface="方正正大黑简体" panose="02000000000000000000" pitchFamily="2" charset="-122"/>
                <a:sym typeface="+mn-lt"/>
              </a:rPr>
              <a:t>Scene 3 Para16-22</a:t>
            </a:r>
            <a:endParaRPr lang="en-US" altLang="zh-CN" sz="2800" b="1" i="1" smtClean="0"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33" name="下箭头 32"/>
          <p:cNvSpPr/>
          <p:nvPr>
            <p:custDataLst>
              <p:tags r:id="rId9"/>
            </p:custDataLst>
          </p:nvPr>
        </p:nvSpPr>
        <p:spPr>
          <a:xfrm>
            <a:off x="1955409" y="3840480"/>
            <a:ext cx="443132" cy="73152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>
            <p:custDataLst>
              <p:tags r:id="rId10"/>
            </p:custDataLst>
          </p:nvPr>
        </p:nvSpPr>
        <p:spPr>
          <a:xfrm>
            <a:off x="5884985" y="3845170"/>
            <a:ext cx="443132" cy="73152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下箭头 34"/>
          <p:cNvSpPr/>
          <p:nvPr>
            <p:custDataLst>
              <p:tags r:id="rId11"/>
            </p:custDataLst>
          </p:nvPr>
        </p:nvSpPr>
        <p:spPr>
          <a:xfrm>
            <a:off x="9802838" y="3873305"/>
            <a:ext cx="443132" cy="73152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5"/>
          <p:cNvSpPr txBox="1"/>
          <p:nvPr>
            <p:custDataLst>
              <p:tags r:id="rId12"/>
            </p:custDataLst>
          </p:nvPr>
        </p:nvSpPr>
        <p:spPr>
          <a:xfrm>
            <a:off x="4629277" y="4813078"/>
            <a:ext cx="3762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mtClean="0">
                <a:solidFill>
                  <a:srgbClr val="C00000"/>
                </a:solidFill>
                <a:ea typeface="方正正大黑简体" panose="02000000000000000000" pitchFamily="2" charset="-122"/>
                <a:sym typeface="+mn-lt"/>
              </a:rPr>
              <a:t>When Nels went on to high school</a:t>
            </a:r>
            <a:endParaRPr lang="zh-CN" altLang="en-US" sz="2800" b="1">
              <a:solidFill>
                <a:srgbClr val="C00000"/>
              </a:solidFill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37" name="文本框 5"/>
          <p:cNvSpPr txBox="1"/>
          <p:nvPr>
            <p:custDataLst>
              <p:tags r:id="rId13"/>
            </p:custDataLst>
          </p:nvPr>
        </p:nvSpPr>
        <p:spPr>
          <a:xfrm>
            <a:off x="9332491" y="4885761"/>
            <a:ext cx="1793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mtClean="0">
                <a:solidFill>
                  <a:srgbClr val="C00000"/>
                </a:solidFill>
                <a:ea typeface="方正正大黑简体" panose="02000000000000000000" pitchFamily="2" charset="-122"/>
                <a:sym typeface="+mn-lt"/>
              </a:rPr>
              <a:t>Last year</a:t>
            </a:r>
            <a:endParaRPr lang="zh-CN" altLang="en-US" sz="2800" b="1">
              <a:solidFill>
                <a:srgbClr val="C00000"/>
              </a:solidFill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0" y="52070"/>
            <a:ext cx="12192635" cy="72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3600" tIns="46800" rIns="90000" bIns="46800" rtlCol="0" anchor="ctr">
            <a:normAutofit/>
          </a:bodyPr>
          <a:lstStyle>
            <a:defPPr>
              <a:defRPr lang="zh-CN"/>
            </a:defPPr>
            <a:lvl1pPr algn="ctr" defTabSz="644525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  <a:latin typeface="+mn-ea"/>
              </a:defRPr>
            </a:lvl1pPr>
          </a:lstStyle>
          <a:p>
            <a:pPr algn="ctr">
              <a:buClrTx/>
              <a:buSzTx/>
            </a:pPr>
            <a:r>
              <a:rPr lang="en-US" altLang="zh-CN" sz="36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Plot (structure) </a:t>
            </a:r>
            <a:r>
              <a:rPr lang="en-US" altLang="zh-CN" sz="36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of the story </a:t>
            </a:r>
            <a:endParaRPr lang="en-US" altLang="zh-CN" sz="36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" name="五边形 1"/>
          <p:cNvSpPr/>
          <p:nvPr>
            <p:custDataLst>
              <p:tags r:id="rId15"/>
            </p:custDataLst>
          </p:nvPr>
        </p:nvSpPr>
        <p:spPr>
          <a:xfrm>
            <a:off x="1351915" y="2592705"/>
            <a:ext cx="3505835" cy="407670"/>
          </a:xfrm>
          <a:prstGeom prst="homePlate">
            <a:avLst>
              <a:gd name="adj" fmla="val 109968"/>
            </a:avLst>
          </a:prstGeom>
          <a:solidFill>
            <a:srgbClr val="7030A0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五边形 3"/>
          <p:cNvSpPr/>
          <p:nvPr>
            <p:custDataLst>
              <p:tags r:id="rId16"/>
            </p:custDataLst>
          </p:nvPr>
        </p:nvSpPr>
        <p:spPr>
          <a:xfrm>
            <a:off x="4759325" y="2630170"/>
            <a:ext cx="3166745" cy="370205"/>
          </a:xfrm>
          <a:prstGeom prst="homePlate">
            <a:avLst>
              <a:gd name="adj" fmla="val 103430"/>
            </a:avLst>
          </a:prstGeom>
          <a:solidFill>
            <a:srgbClr val="7030A0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>
            <p:custDataLst>
              <p:tags r:id="rId17"/>
            </p:custDataLst>
          </p:nvPr>
        </p:nvSpPr>
        <p:spPr>
          <a:xfrm>
            <a:off x="7926070" y="2645410"/>
            <a:ext cx="3068320" cy="370205"/>
          </a:xfrm>
          <a:prstGeom prst="homePlate">
            <a:avLst>
              <a:gd name="adj" fmla="val 125728"/>
            </a:avLst>
          </a:prstGeom>
          <a:solidFill>
            <a:srgbClr val="7030A0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>
            <p:custDataLst>
              <p:tags r:id="rId18"/>
            </p:custDataLst>
          </p:nvPr>
        </p:nvSpPr>
        <p:spPr>
          <a:xfrm rot="5400000">
            <a:off x="4157345" y="587375"/>
            <a:ext cx="789305" cy="3087370"/>
          </a:xfrm>
          <a:prstGeom prst="leftBrace">
            <a:avLst>
              <a:gd name="adj1" fmla="val 8333"/>
              <a:gd name="adj2" fmla="val 47605"/>
            </a:avLst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19"/>
            </p:custDataLst>
          </p:nvPr>
        </p:nvSpPr>
        <p:spPr>
          <a:xfrm>
            <a:off x="1351915" y="3202305"/>
            <a:ext cx="8840470" cy="13982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many scenes can this story be divided into?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  <p:bldP spid="16" grpId="0"/>
      <p:bldP spid="30" grpId="0"/>
      <p:bldP spid="31" grpId="0"/>
      <p:bldP spid="33" grpId="0" animBg="1"/>
      <p:bldP spid="34" grpId="0" animBg="1"/>
      <p:bldP spid="35" grpId="0" animBg="1"/>
      <p:bldP spid="36" grpId="0"/>
      <p:bldP spid="37" grpId="0"/>
      <p:bldP spid="2" grpId="0" animBg="1"/>
      <p:bldP spid="4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57248" y="1337870"/>
            <a:ext cx="3310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 smtClean="0">
                <a:ea typeface="方正正大黑简体" panose="02000000000000000000" pitchFamily="2" charset="-122"/>
                <a:sym typeface="+mn-lt"/>
              </a:rPr>
              <a:t>Scene 1 Paras.1-5</a:t>
            </a:r>
            <a:endParaRPr lang="en-US" altLang="zh-CN" sz="2800" b="1" i="1" smtClean="0"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93437" y="1338065"/>
            <a:ext cx="3956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mtClean="0">
                <a:solidFill>
                  <a:srgbClr val="C00000"/>
                </a:solidFill>
                <a:ea typeface="方正正大黑简体" panose="02000000000000000000" pitchFamily="2" charset="-122"/>
                <a:sym typeface="+mn-lt"/>
              </a:rPr>
              <a:t>Every Saturday night</a:t>
            </a:r>
            <a:endParaRPr lang="zh-CN" altLang="en-US" sz="2800" b="1">
              <a:solidFill>
                <a:srgbClr val="C00000"/>
              </a:solidFill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2448674" y="61424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ym typeface="+mn-lt"/>
              </a:rPr>
              <a:t>.</a:t>
            </a:r>
            <a:endParaRPr lang="zh-CN" altLang="en-US">
              <a:sym typeface="+mn-lt"/>
            </a:endParaRPr>
          </a:p>
        </p:txBody>
      </p:sp>
      <p:sp>
        <p:nvSpPr>
          <p:cNvPr id="15" name="TextBox 14"/>
          <p:cNvSpPr txBox="1"/>
          <p:nvPr>
            <p:custDataLst>
              <p:tags r:id="rId4"/>
            </p:custDataLst>
          </p:nvPr>
        </p:nvSpPr>
        <p:spPr>
          <a:xfrm>
            <a:off x="9389745" y="2134235"/>
            <a:ext cx="2084705" cy="148463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zh-CN" sz="2800" b="1" smtClean="0">
                <a:solidFill>
                  <a:srgbClr val="7030A0"/>
                </a:solidFill>
              </a:rPr>
              <a:t>That was 20 years ago (L35)</a:t>
            </a:r>
            <a:endParaRPr lang="zh-CN" altLang="en-US" sz="2800" b="1">
              <a:solidFill>
                <a:srgbClr val="7030A0"/>
              </a:solidFill>
            </a:endParaRPr>
          </a:p>
        </p:txBody>
      </p:sp>
      <p:sp>
        <p:nvSpPr>
          <p:cNvPr id="30" name="文本框 4"/>
          <p:cNvSpPr txBox="1"/>
          <p:nvPr>
            <p:custDataLst>
              <p:tags r:id="rId5"/>
            </p:custDataLst>
          </p:nvPr>
        </p:nvSpPr>
        <p:spPr>
          <a:xfrm>
            <a:off x="458513" y="2429680"/>
            <a:ext cx="35293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 smtClean="0">
                <a:ea typeface="方正正大黑简体" panose="02000000000000000000" pitchFamily="2" charset="-122"/>
                <a:sym typeface="+mn-lt"/>
              </a:rPr>
              <a:t>Scene 2 Paras.6-15</a:t>
            </a:r>
            <a:endParaRPr lang="en-US" altLang="zh-CN" sz="2800" b="1" i="1" smtClean="0"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31" name="文本框 4"/>
          <p:cNvSpPr txBox="1"/>
          <p:nvPr>
            <p:custDataLst>
              <p:tags r:id="rId6"/>
            </p:custDataLst>
          </p:nvPr>
        </p:nvSpPr>
        <p:spPr>
          <a:xfrm>
            <a:off x="459974" y="3534629"/>
            <a:ext cx="3748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 smtClean="0">
                <a:ea typeface="方正正大黑简体" panose="02000000000000000000" pitchFamily="2" charset="-122"/>
                <a:sym typeface="+mn-lt"/>
              </a:rPr>
              <a:t>Scene 3 Paras.16-22</a:t>
            </a:r>
            <a:endParaRPr lang="en-US" altLang="zh-CN" sz="2800" b="1" i="1" smtClean="0"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33" name="下箭头 32"/>
          <p:cNvSpPr/>
          <p:nvPr>
            <p:custDataLst>
              <p:tags r:id="rId7"/>
            </p:custDataLst>
          </p:nvPr>
        </p:nvSpPr>
        <p:spPr>
          <a:xfrm>
            <a:off x="4211564" y="1564005"/>
            <a:ext cx="443132" cy="73152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>
            <p:custDataLst>
              <p:tags r:id="rId8"/>
            </p:custDataLst>
          </p:nvPr>
        </p:nvSpPr>
        <p:spPr>
          <a:xfrm>
            <a:off x="4211125" y="2887590"/>
            <a:ext cx="443132" cy="73152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5"/>
          <p:cNvSpPr txBox="1"/>
          <p:nvPr>
            <p:custDataLst>
              <p:tags r:id="rId9"/>
            </p:custDataLst>
          </p:nvPr>
        </p:nvSpPr>
        <p:spPr>
          <a:xfrm>
            <a:off x="4654677" y="2295303"/>
            <a:ext cx="3762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mtClean="0">
                <a:solidFill>
                  <a:srgbClr val="C00000"/>
                </a:solidFill>
                <a:ea typeface="方正正大黑简体" panose="02000000000000000000" pitchFamily="2" charset="-122"/>
                <a:sym typeface="+mn-lt"/>
              </a:rPr>
              <a:t>When Nels went on to high school</a:t>
            </a:r>
            <a:endParaRPr lang="zh-CN" altLang="en-US" sz="2800" b="1">
              <a:solidFill>
                <a:srgbClr val="C00000"/>
              </a:solidFill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37" name="文本框 5"/>
          <p:cNvSpPr txBox="1"/>
          <p:nvPr>
            <p:custDataLst>
              <p:tags r:id="rId10"/>
            </p:custDataLst>
          </p:nvPr>
        </p:nvSpPr>
        <p:spPr>
          <a:xfrm>
            <a:off x="5574561" y="3534481"/>
            <a:ext cx="1793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mtClean="0">
                <a:solidFill>
                  <a:srgbClr val="C00000"/>
                </a:solidFill>
                <a:ea typeface="方正正大黑简体" panose="02000000000000000000" pitchFamily="2" charset="-122"/>
                <a:sym typeface="+mn-lt"/>
              </a:rPr>
              <a:t>Last year</a:t>
            </a:r>
            <a:endParaRPr lang="zh-CN" altLang="en-US" sz="2800" b="1">
              <a:solidFill>
                <a:srgbClr val="C00000"/>
              </a:solidFill>
              <a:ea typeface="方正正大黑简体" panose="020000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0" y="52070"/>
            <a:ext cx="12192635" cy="72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3600" tIns="46800" rIns="90000" bIns="46800" rtlCol="0" anchor="ctr">
            <a:normAutofit/>
          </a:bodyPr>
          <a:lstStyle>
            <a:defPPr>
              <a:defRPr lang="zh-CN"/>
            </a:defPPr>
            <a:lvl1pPr algn="ctr" defTabSz="644525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  <a:latin typeface="+mn-ea"/>
              </a:defRPr>
            </a:lvl1pPr>
          </a:lstStyle>
          <a:p>
            <a:pPr algn="ctr">
              <a:buClrTx/>
              <a:buSzTx/>
            </a:pPr>
            <a:r>
              <a:rPr lang="en-US" altLang="zh-CN" sz="36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Plot (structure) </a:t>
            </a:r>
            <a:r>
              <a:rPr lang="en-US" altLang="zh-CN" sz="36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of the story </a:t>
            </a:r>
            <a:endParaRPr lang="en-US" altLang="zh-CN" sz="36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2427605" y="4441825"/>
            <a:ext cx="722693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b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How is the article organized(</a:t>
            </a:r>
            <a:r>
              <a:rPr lang="zh-CN" altLang="en-US" sz="3200" b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组织</a:t>
            </a:r>
            <a:r>
              <a:rPr lang="en-US" altLang="zh-CN" sz="3200" b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)?</a:t>
            </a:r>
            <a:endParaRPr lang="en-US" altLang="zh-CN" sz="3200" b="1"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1031240" y="5308600"/>
            <a:ext cx="10130155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000" b="1"/>
              <a:t>A. Time order     B. Space order          C. Logic order</a:t>
            </a:r>
            <a:endParaRPr lang="en-US" altLang="zh-CN" sz="3000" b="1"/>
          </a:p>
        </p:txBody>
      </p:sp>
      <p:sp>
        <p:nvSpPr>
          <p:cNvPr id="18" name="七角星 17"/>
          <p:cNvSpPr/>
          <p:nvPr>
            <p:custDataLst>
              <p:tags r:id="rId14"/>
            </p:custDataLst>
          </p:nvPr>
        </p:nvSpPr>
        <p:spPr>
          <a:xfrm>
            <a:off x="890270" y="5116830"/>
            <a:ext cx="775335" cy="775335"/>
          </a:xfrm>
          <a:prstGeom prst="star7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8" grpId="0" animBg="1"/>
      <p:bldP spid="17" grpId="0"/>
      <p:bldP spid="6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52070"/>
            <a:ext cx="12192635" cy="72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3600" tIns="46800" rIns="90000" bIns="46800" rtlCol="0" anchor="ctr">
            <a:normAutofit/>
          </a:bodyPr>
          <a:lstStyle>
            <a:defPPr>
              <a:defRPr lang="zh-CN"/>
            </a:defPPr>
            <a:lvl1pPr algn="ctr" defTabSz="644525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  <a:latin typeface="+mn-ea"/>
              </a:defRPr>
            </a:lvl1pPr>
          </a:lstStyle>
          <a:p>
            <a:pPr algn="ctr">
              <a:buClrTx/>
              <a:buSzTx/>
            </a:pP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Scene </a:t>
            </a:r>
            <a:r>
              <a:rPr lang="en-US" altLang="zh-CN" sz="44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1</a:t>
            </a: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Saturday Routine</a:t>
            </a: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P1-5 </a:t>
            </a:r>
            <a:endParaRPr lang="en-US" altLang="zh-CN" sz="3600" b="1" i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920" y="1704340"/>
            <a:ext cx="8616950" cy="5835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>
                <a:ln>
                  <a:solidFill>
                    <a:schemeClr val="tx1"/>
                  </a:solidFill>
                </a:ln>
              </a:rPr>
              <a:t>What did Mama do every Saturday night?</a:t>
            </a:r>
            <a:endParaRPr lang="en-US" altLang="zh-CN" sz="320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137920" y="3217545"/>
            <a:ext cx="8105775" cy="5835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>
                <a:ln>
                  <a:solidFill>
                    <a:schemeClr val="tx1"/>
                  </a:solidFill>
                </a:ln>
              </a:rPr>
              <a:t>How was the money distributed</a:t>
            </a:r>
            <a:r>
              <a:rPr lang="en-US" altLang="zh-CN" sz="2800">
                <a:ln>
                  <a:solidFill>
                    <a:schemeClr val="tx1"/>
                  </a:solidFill>
                </a:ln>
                <a:sym typeface="+mn-ea"/>
              </a:rPr>
              <a:t>(</a:t>
            </a:r>
            <a:r>
              <a:rPr lang="zh-CN" altLang="en-US" sz="2800">
                <a:ln>
                  <a:solidFill>
                    <a:schemeClr val="tx1"/>
                  </a:solidFill>
                </a:ln>
                <a:sym typeface="+mn-ea"/>
              </a:rPr>
              <a:t>分发</a:t>
            </a:r>
            <a:r>
              <a:rPr lang="en-US" altLang="zh-CN" sz="2800">
                <a:ln>
                  <a:solidFill>
                    <a:schemeClr val="tx1"/>
                  </a:solidFill>
                </a:ln>
                <a:sym typeface="+mn-ea"/>
              </a:rPr>
              <a:t>)</a:t>
            </a:r>
            <a:r>
              <a:rPr lang="en-US" altLang="zh-CN" sz="3200">
                <a:ln>
                  <a:solidFill>
                    <a:schemeClr val="tx1"/>
                  </a:solidFill>
                </a:ln>
              </a:rPr>
              <a:t>?</a:t>
            </a:r>
            <a:endParaRPr lang="en-US" altLang="zh-CN" sz="320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" name="B1U2 Extended reading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192311.000000"/>
                </p14:media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336371" y="5507535"/>
            <a:ext cx="932400" cy="932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52070"/>
            <a:ext cx="12192635" cy="72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3600" tIns="46800" rIns="90000" bIns="46800" rtlCol="0" anchor="ctr">
            <a:normAutofit fontScale="90000" lnSpcReduction="20000"/>
          </a:bodyPr>
          <a:lstStyle>
            <a:defPPr>
              <a:defRPr lang="zh-CN"/>
            </a:defPPr>
            <a:lvl1pPr algn="ctr" defTabSz="644525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  <a:latin typeface="+mn-ea"/>
              </a:defRPr>
            </a:lvl1pPr>
          </a:lstStyle>
          <a:p>
            <a:pPr algn="ctr">
              <a:buClrTx/>
              <a:buSzTx/>
            </a:pP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Scene </a:t>
            </a:r>
            <a:r>
              <a:rPr lang="en-US" altLang="zh-CN" sz="44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1</a:t>
            </a: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Saturday Routine</a:t>
            </a:r>
            <a:r>
              <a:rPr lang="en-US" altLang="zh-CN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P1-5 </a:t>
            </a:r>
            <a:endParaRPr lang="en-US" altLang="zh-CN" sz="3600" b="1" i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496060" y="1711325"/>
            <a:ext cx="8616950" cy="5835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>
                <a:ln>
                  <a:solidFill>
                    <a:schemeClr val="tx1"/>
                  </a:solidFill>
                </a:ln>
              </a:rPr>
              <a:t>What did Mama do every Saturday night?</a:t>
            </a:r>
            <a:endParaRPr lang="en-US" altLang="zh-CN" sz="320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12331700" y="12331700"/>
            <a:ext cx="0" cy="0"/>
          </a:xfrm>
          <a:prstGeom prst="rect">
            <a:avLst/>
          </a:prstGeom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695450" y="2456180"/>
            <a:ext cx="82181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Mama would sit down by the kitchen table and count out the money.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496060" y="4073525"/>
            <a:ext cx="8105775" cy="5835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3200">
                <a:ln>
                  <a:solidFill>
                    <a:schemeClr val="tx1"/>
                  </a:solidFill>
                </a:ln>
              </a:rPr>
              <a:t>How was the money distributed</a:t>
            </a:r>
            <a:r>
              <a:rPr lang="en-US" altLang="zh-CN" sz="2800">
                <a:ln>
                  <a:solidFill>
                    <a:schemeClr val="tx1"/>
                  </a:solidFill>
                </a:ln>
                <a:sym typeface="+mn-ea"/>
              </a:rPr>
              <a:t>(</a:t>
            </a:r>
            <a:r>
              <a:rPr lang="zh-CN" altLang="en-US" sz="2800">
                <a:ln>
                  <a:solidFill>
                    <a:schemeClr val="tx1"/>
                  </a:solidFill>
                </a:ln>
                <a:sym typeface="+mn-ea"/>
              </a:rPr>
              <a:t>分发</a:t>
            </a:r>
            <a:r>
              <a:rPr lang="en-US" altLang="zh-CN" sz="2800">
                <a:ln>
                  <a:solidFill>
                    <a:schemeClr val="tx1"/>
                  </a:solidFill>
                </a:ln>
                <a:sym typeface="+mn-ea"/>
              </a:rPr>
              <a:t>)</a:t>
            </a:r>
            <a:r>
              <a:rPr lang="en-US" altLang="zh-CN" sz="3200">
                <a:ln>
                  <a:solidFill>
                    <a:schemeClr val="tx1"/>
                  </a:solidFill>
                </a:ln>
              </a:rPr>
              <a:t>?</a:t>
            </a:r>
            <a:endParaRPr lang="en-US" altLang="zh-CN" sz="3200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S_UNIQUEID" val="303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.xml><?xml version="1.0" encoding="utf-8"?>
<p:tagLst xmlns:p="http://schemas.openxmlformats.org/presentationml/2006/main">
  <p:tag name="AS_UNIQUEID" val="304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0.xml><?xml version="1.0" encoding="utf-8"?>
<p:tagLst xmlns:p="http://schemas.openxmlformats.org/presentationml/2006/main">
  <p:tag name="AS_UNIQUEID" val="289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01.xml><?xml version="1.0" encoding="utf-8"?>
<p:tagLst xmlns:p="http://schemas.openxmlformats.org/presentationml/2006/main">
  <p:tag name="AS_UNIQUEID" val="290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02.xml><?xml version="1.0" encoding="utf-8"?>
<p:tagLst xmlns:p="http://schemas.openxmlformats.org/presentationml/2006/main">
  <p:tag name="AS_UNIQUEID" val="290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03.xml><?xml version="1.0" encoding="utf-8"?>
<p:tagLst xmlns:p="http://schemas.openxmlformats.org/presentationml/2006/main">
  <p:tag name="AS_UNIQUEID" val="290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04.xml><?xml version="1.0" encoding="utf-8"?>
<p:tagLst xmlns:p="http://schemas.openxmlformats.org/presentationml/2006/main">
  <p:tag name="AS_UNIQUEID" val="290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05.xml><?xml version="1.0" encoding="utf-8"?>
<p:tagLst xmlns:p="http://schemas.openxmlformats.org/presentationml/2006/main">
  <p:tag name="AS_UNIQUEID" val="290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06.xml><?xml version="1.0" encoding="utf-8"?>
<p:tagLst xmlns:p="http://schemas.openxmlformats.org/presentationml/2006/main">
  <p:tag name="AS_UNIQUEID" val="290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07.xml><?xml version="1.0" encoding="utf-8"?>
<p:tagLst xmlns:p="http://schemas.openxmlformats.org/presentationml/2006/main">
  <p:tag name="AS_UNIQUEID" val="290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08.xml><?xml version="1.0" encoding="utf-8"?>
<p:tagLst xmlns:p="http://schemas.openxmlformats.org/presentationml/2006/main">
  <p:tag name="AS_UNIQUEID" val="290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09.xml><?xml version="1.0" encoding="utf-8"?>
<p:tagLst xmlns:p="http://schemas.openxmlformats.org/presentationml/2006/main">
  <p:tag name="AS_UNIQUEID" val="290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1.xml><?xml version="1.0" encoding="utf-8"?>
<p:tagLst xmlns:p="http://schemas.openxmlformats.org/presentationml/2006/main">
  <p:tag name="AS_UNIQUEID" val="304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10.xml><?xml version="1.0" encoding="utf-8"?>
<p:tagLst xmlns:p="http://schemas.openxmlformats.org/presentationml/2006/main">
  <p:tag name="AS_UNIQUEID" val="291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11.xml><?xml version="1.0" encoding="utf-8"?>
<p:tagLst xmlns:p="http://schemas.openxmlformats.org/presentationml/2006/main">
  <p:tag name="AS_UNIQUEID" val="291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12.xml><?xml version="1.0" encoding="utf-8"?>
<p:tagLst xmlns:p="http://schemas.openxmlformats.org/presentationml/2006/main">
  <p:tag name="AS_UNIQUEID" val="291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13.xml><?xml version="1.0" encoding="utf-8"?>
<p:tagLst xmlns:p="http://schemas.openxmlformats.org/presentationml/2006/main">
  <p:tag name="AS_UNIQUEID" val="291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14.xml><?xml version="1.0" encoding="utf-8"?>
<p:tagLst xmlns:p="http://schemas.openxmlformats.org/presentationml/2006/main">
  <p:tag name="AS_UNIQUEID" val="291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15.xml><?xml version="1.0" encoding="utf-8"?>
<p:tagLst xmlns:p="http://schemas.openxmlformats.org/presentationml/2006/main">
  <p:tag name="AS_UNIQUEID" val="291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6.xml><?xml version="1.0" encoding="utf-8"?>
<p:tagLst xmlns:p="http://schemas.openxmlformats.org/presentationml/2006/main">
  <p:tag name="AS_UNIQUEID" val="291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7.xml><?xml version="1.0" encoding="utf-8"?>
<p:tagLst xmlns:p="http://schemas.openxmlformats.org/presentationml/2006/main">
  <p:tag name="AS_UNIQUEID" val="291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8.xml><?xml version="1.0" encoding="utf-8"?>
<p:tagLst xmlns:p="http://schemas.openxmlformats.org/presentationml/2006/main">
  <p:tag name="AS_UNIQUEID" val="292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9.xml><?xml version="1.0" encoding="utf-8"?>
<p:tagLst xmlns:p="http://schemas.openxmlformats.org/presentationml/2006/main">
  <p:tag name="AS_UNIQUEID" val="292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2.xml><?xml version="1.0" encoding="utf-8"?>
<p:tagLst xmlns:p="http://schemas.openxmlformats.org/presentationml/2006/main">
  <p:tag name="AS_UNIQUEID" val="304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20.xml><?xml version="1.0" encoding="utf-8"?>
<p:tagLst xmlns:p="http://schemas.openxmlformats.org/presentationml/2006/main">
  <p:tag name="AS_UNIQUEID" val="2923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21.xml><?xml version="1.0" encoding="utf-8"?>
<p:tagLst xmlns:p="http://schemas.openxmlformats.org/presentationml/2006/main">
  <p:tag name="AS_UNIQUEID" val="2924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22.xml><?xml version="1.0" encoding="utf-8"?>
<p:tagLst xmlns:p="http://schemas.openxmlformats.org/presentationml/2006/main">
  <p:tag name="AS_UNIQUEID" val="292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23.xml><?xml version="1.0" encoding="utf-8"?>
<p:tagLst xmlns:p="http://schemas.openxmlformats.org/presentationml/2006/main">
  <p:tag name="AS_UNIQUEID" val="292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24.xml><?xml version="1.0" encoding="utf-8"?>
<p:tagLst xmlns:p="http://schemas.openxmlformats.org/presentationml/2006/main">
  <p:tag name="AS_UNIQUEID" val="292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25.xml><?xml version="1.0" encoding="utf-8"?>
<p:tagLst xmlns:p="http://schemas.openxmlformats.org/presentationml/2006/main">
  <p:tag name="AS_UNIQUEID" val="2928"/>
</p:tagLst>
</file>

<file path=ppt/tags/tag126.xml><?xml version="1.0" encoding="utf-8"?>
<p:tagLst xmlns:p="http://schemas.openxmlformats.org/presentationml/2006/main">
  <p:tag name="AS_UNIQUEID" val="3118"/>
</p:tagLst>
</file>

<file path=ppt/tags/tag12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28.xml><?xml version="1.0" encoding="utf-8"?>
<p:tagLst xmlns:p="http://schemas.openxmlformats.org/presentationml/2006/main">
  <p:tag name="AS_UNIQUEID" val="3120"/>
</p:tagLst>
</file>

<file path=ppt/tags/tag129.xml><?xml version="1.0" encoding="utf-8"?>
<p:tagLst xmlns:p="http://schemas.openxmlformats.org/presentationml/2006/main">
  <p:tag name="AS_UNIQUEID" val="3121"/>
</p:tagLst>
</file>

<file path=ppt/tags/tag13.xml><?xml version="1.0" encoding="utf-8"?>
<p:tagLst xmlns:p="http://schemas.openxmlformats.org/presentationml/2006/main">
  <p:tag name="AS_UNIQUEID" val="304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30.xml><?xml version="1.0" encoding="utf-8"?>
<p:tagLst xmlns:p="http://schemas.openxmlformats.org/presentationml/2006/main">
  <p:tag name="AS_UNIQUEID" val="3122"/>
</p:tagLst>
</file>

<file path=ppt/tags/tag131.xml><?xml version="1.0" encoding="utf-8"?>
<p:tagLst xmlns:p="http://schemas.openxmlformats.org/presentationml/2006/main">
  <p:tag name="AS_UNIQUEID" val="3123"/>
</p:tagLst>
</file>

<file path=ppt/tags/tag132.xml><?xml version="1.0" encoding="utf-8"?>
<p:tagLst xmlns:p="http://schemas.openxmlformats.org/presentationml/2006/main">
  <p:tag name="AS_UNIQUEID" val="3124"/>
</p:tagLst>
</file>

<file path=ppt/tags/tag133.xml><?xml version="1.0" encoding="utf-8"?>
<p:tagLst xmlns:p="http://schemas.openxmlformats.org/presentationml/2006/main">
  <p:tag name="AS_UNIQUEID" val="3126"/>
</p:tagLst>
</file>

<file path=ppt/tags/tag134.xml><?xml version="1.0" encoding="utf-8"?>
<p:tagLst xmlns:p="http://schemas.openxmlformats.org/presentationml/2006/main">
  <p:tag name="AS_UNIQUEID" val="3127"/>
</p:tagLst>
</file>

<file path=ppt/tags/tag135.xml><?xml version="1.0" encoding="utf-8"?>
<p:tagLst xmlns:p="http://schemas.openxmlformats.org/presentationml/2006/main">
  <p:tag name="AS_UNIQUEID" val="3128"/>
</p:tagLst>
</file>

<file path=ppt/tags/tag136.xml><?xml version="1.0" encoding="utf-8"?>
<p:tagLst xmlns:p="http://schemas.openxmlformats.org/presentationml/2006/main">
  <p:tag name="AS_UNIQUEID" val="3129"/>
</p:tagLst>
</file>

<file path=ppt/tags/tag137.xml><?xml version="1.0" encoding="utf-8"?>
<p:tagLst xmlns:p="http://schemas.openxmlformats.org/presentationml/2006/main">
  <p:tag name="AS_UNIQUEID" val="3130"/>
</p:tagLst>
</file>

<file path=ppt/tags/tag138.xml><?xml version="1.0" encoding="utf-8"?>
<p:tagLst xmlns:p="http://schemas.openxmlformats.org/presentationml/2006/main">
  <p:tag name="AS_UNIQUEID" val="3132"/>
</p:tagLst>
</file>

<file path=ppt/tags/tag139.xml><?xml version="1.0" encoding="utf-8"?>
<p:tagLst xmlns:p="http://schemas.openxmlformats.org/presentationml/2006/main">
  <p:tag name="AS_UNIQUEID" val="3133"/>
</p:tagLst>
</file>

<file path=ppt/tags/tag14.xml><?xml version="1.0" encoding="utf-8"?>
<p:tagLst xmlns:p="http://schemas.openxmlformats.org/presentationml/2006/main">
  <p:tag name="AS_UNIQUEID" val="304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40.xml><?xml version="1.0" encoding="utf-8"?>
<p:tagLst xmlns:p="http://schemas.openxmlformats.org/presentationml/2006/main">
  <p:tag name="AS_UNIQUEID" val="3134"/>
</p:tagLst>
</file>

<file path=ppt/tags/tag141.xml><?xml version="1.0" encoding="utf-8"?>
<p:tagLst xmlns:p="http://schemas.openxmlformats.org/presentationml/2006/main">
  <p:tag name="AS_UNIQUEID" val="3135"/>
</p:tagLst>
</file>

<file path=ppt/tags/tag142.xml><?xml version="1.0" encoding="utf-8"?>
<p:tagLst xmlns:p="http://schemas.openxmlformats.org/presentationml/2006/main">
  <p:tag name="AS_UNIQUEID" val="3136"/>
</p:tagLst>
</file>

<file path=ppt/tags/tag143.xml><?xml version="1.0" encoding="utf-8"?>
<p:tagLst xmlns:p="http://schemas.openxmlformats.org/presentationml/2006/main">
  <p:tag name="AS_UNIQUEID" val="3138"/>
</p:tagLst>
</file>

<file path=ppt/tags/tag144.xml><?xml version="1.0" encoding="utf-8"?>
<p:tagLst xmlns:p="http://schemas.openxmlformats.org/presentationml/2006/main">
  <p:tag name="AS_UNIQUEID" val="3139"/>
</p:tagLst>
</file>

<file path=ppt/tags/tag145.xml><?xml version="1.0" encoding="utf-8"?>
<p:tagLst xmlns:p="http://schemas.openxmlformats.org/presentationml/2006/main">
  <p:tag name="AS_UNIQUEID" val="3140"/>
</p:tagLst>
</file>

<file path=ppt/tags/tag146.xml><?xml version="1.0" encoding="utf-8"?>
<p:tagLst xmlns:p="http://schemas.openxmlformats.org/presentationml/2006/main">
  <p:tag name="AS_UNIQUEID" val="3141"/>
</p:tagLst>
</file>

<file path=ppt/tags/tag147.xml><?xml version="1.0" encoding="utf-8"?>
<p:tagLst xmlns:p="http://schemas.openxmlformats.org/presentationml/2006/main">
  <p:tag name="AS_UNIQUEID" val="3142"/>
</p:tagLst>
</file>

<file path=ppt/tags/tag148.xml><?xml version="1.0" encoding="utf-8"?>
<p:tagLst xmlns:p="http://schemas.openxmlformats.org/presentationml/2006/main">
  <p:tag name="AS_UNIQUEID" val="3143"/>
</p:tagLst>
</file>

<file path=ppt/tags/tag149.xml><?xml version="1.0" encoding="utf-8"?>
<p:tagLst xmlns:p="http://schemas.openxmlformats.org/presentationml/2006/main">
  <p:tag name="AS_UNIQUEID" val="3145"/>
</p:tagLst>
</file>

<file path=ppt/tags/tag15.xml><?xml version="1.0" encoding="utf-8"?>
<p:tagLst xmlns:p="http://schemas.openxmlformats.org/presentationml/2006/main">
  <p:tag name="AS_UNIQUEID" val="304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50.xml><?xml version="1.0" encoding="utf-8"?>
<p:tagLst xmlns:p="http://schemas.openxmlformats.org/presentationml/2006/main">
  <p:tag name="AS_UNIQUEID" val="3146"/>
</p:tagLst>
</file>

<file path=ppt/tags/tag151.xml><?xml version="1.0" encoding="utf-8"?>
<p:tagLst xmlns:p="http://schemas.openxmlformats.org/presentationml/2006/main">
  <p:tag name="AS_UNIQUEID" val="3147"/>
</p:tagLst>
</file>

<file path=ppt/tags/tag152.xml><?xml version="1.0" encoding="utf-8"?>
<p:tagLst xmlns:p="http://schemas.openxmlformats.org/presentationml/2006/main">
  <p:tag name="AS_UNIQUEID" val="3148"/>
</p:tagLst>
</file>

<file path=ppt/tags/tag153.xml><?xml version="1.0" encoding="utf-8"?>
<p:tagLst xmlns:p="http://schemas.openxmlformats.org/presentationml/2006/main">
  <p:tag name="AS_UNIQUEID" val="3149"/>
</p:tagLst>
</file>

<file path=ppt/tags/tag154.xml><?xml version="1.0" encoding="utf-8"?>
<p:tagLst xmlns:p="http://schemas.openxmlformats.org/presentationml/2006/main">
  <p:tag name="AS_UNIQUEID" val="3150"/>
</p:tagLst>
</file>

<file path=ppt/tags/tag155.xml><?xml version="1.0" encoding="utf-8"?>
<p:tagLst xmlns:p="http://schemas.openxmlformats.org/presentationml/2006/main">
  <p:tag name="AS_UNIQUEID" val="3151"/>
</p:tagLst>
</file>

<file path=ppt/tags/tag156.xml><?xml version="1.0" encoding="utf-8"?>
<p:tagLst xmlns:p="http://schemas.openxmlformats.org/presentationml/2006/main">
  <p:tag name="AS_UNIQUEID" val="3152"/>
</p:tagLst>
</file>

<file path=ppt/tags/tag157.xml><?xml version="1.0" encoding="utf-8"?>
<p:tagLst xmlns:p="http://schemas.openxmlformats.org/presentationml/2006/main">
  <p:tag name="AS_UNIQUEID" val="3154"/>
</p:tagLst>
</file>

<file path=ppt/tags/tag158.xml><?xml version="1.0" encoding="utf-8"?>
<p:tagLst xmlns:p="http://schemas.openxmlformats.org/presentationml/2006/main">
  <p:tag name="AS_UNIQUEID" val="3155"/>
</p:tagLst>
</file>

<file path=ppt/tags/tag159.xml><?xml version="1.0" encoding="utf-8"?>
<p:tagLst xmlns:p="http://schemas.openxmlformats.org/presentationml/2006/main">
  <p:tag name="AS_UNIQUEID" val="3156"/>
</p:tagLst>
</file>

<file path=ppt/tags/tag16.xml><?xml version="1.0" encoding="utf-8"?>
<p:tagLst xmlns:p="http://schemas.openxmlformats.org/presentationml/2006/main">
  <p:tag name="AS_UNIQUEID" val="305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60.xml><?xml version="1.0" encoding="utf-8"?>
<p:tagLst xmlns:p="http://schemas.openxmlformats.org/presentationml/2006/main">
  <p:tag name="AS_UNIQUEID" val="3157"/>
</p:tagLst>
</file>

<file path=ppt/tags/tag161.xml><?xml version="1.0" encoding="utf-8"?>
<p:tagLst xmlns:p="http://schemas.openxmlformats.org/presentationml/2006/main">
  <p:tag name="AS_UNIQUEID" val="3159"/>
</p:tagLst>
</file>

<file path=ppt/tags/tag162.xml><?xml version="1.0" encoding="utf-8"?>
<p:tagLst xmlns:p="http://schemas.openxmlformats.org/presentationml/2006/main">
  <p:tag name="AS_UNIQUEID" val="3160"/>
</p:tagLst>
</file>

<file path=ppt/tags/tag163.xml><?xml version="1.0" encoding="utf-8"?>
<p:tagLst xmlns:p="http://schemas.openxmlformats.org/presentationml/2006/main">
  <p:tag name="AS_UNIQUEID" val="3161"/>
</p:tagLst>
</file>

<file path=ppt/tags/tag164.xml><?xml version="1.0" encoding="utf-8"?>
<p:tagLst xmlns:p="http://schemas.openxmlformats.org/presentationml/2006/main">
  <p:tag name="AS_UNIQUEID" val="3163"/>
</p:tagLst>
</file>

<file path=ppt/tags/tag165.xml><?xml version="1.0" encoding="utf-8"?>
<p:tagLst xmlns:p="http://schemas.openxmlformats.org/presentationml/2006/main">
  <p:tag name="AS_UNIQUEID" val="3164"/>
</p:tagLst>
</file>

<file path=ppt/tags/tag166.xml><?xml version="1.0" encoding="utf-8"?>
<p:tagLst xmlns:p="http://schemas.openxmlformats.org/presentationml/2006/main">
  <p:tag name="AS_UNIQUEID" val="3165"/>
</p:tagLst>
</file>

<file path=ppt/tags/tag167.xml><?xml version="1.0" encoding="utf-8"?>
<p:tagLst xmlns:p="http://schemas.openxmlformats.org/presentationml/2006/main">
  <p:tag name="AS_UNIQUEID" val="3166"/>
</p:tagLst>
</file>

<file path=ppt/tags/tag168.xml><?xml version="1.0" encoding="utf-8"?>
<p:tagLst xmlns:p="http://schemas.openxmlformats.org/presentationml/2006/main">
  <p:tag name="AS_UNIQUEID" val="3167"/>
</p:tagLst>
</file>

<file path=ppt/tags/tag169.xml><?xml version="1.0" encoding="utf-8"?>
<p:tagLst xmlns:p="http://schemas.openxmlformats.org/presentationml/2006/main">
  <p:tag name="AS_UNIQUEID" val="3168"/>
</p:tagLst>
</file>

<file path=ppt/tags/tag17.xml><?xml version="1.0" encoding="utf-8"?>
<p:tagLst xmlns:p="http://schemas.openxmlformats.org/presentationml/2006/main">
  <p:tag name="AS_UNIQUEID" val="305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70.xml><?xml version="1.0" encoding="utf-8"?>
<p:tagLst xmlns:p="http://schemas.openxmlformats.org/presentationml/2006/main">
  <p:tag name="AS_UNIQUEID" val="3170"/>
</p:tagLst>
</file>

<file path=ppt/tags/tag171.xml><?xml version="1.0" encoding="utf-8"?>
<p:tagLst xmlns:p="http://schemas.openxmlformats.org/presentationml/2006/main">
  <p:tag name="AS_UNIQUEID" val="3171"/>
</p:tagLst>
</file>

<file path=ppt/tags/tag172.xml><?xml version="1.0" encoding="utf-8"?>
<p:tagLst xmlns:p="http://schemas.openxmlformats.org/presentationml/2006/main">
  <p:tag name="AS_UNIQUEID" val="3172"/>
</p:tagLst>
</file>

<file path=ppt/tags/tag173.xml><?xml version="1.0" encoding="utf-8"?>
<p:tagLst xmlns:p="http://schemas.openxmlformats.org/presentationml/2006/main">
  <p:tag name="AS_UNIQUEID" val="3173"/>
</p:tagLst>
</file>

<file path=ppt/tags/tag174.xml><?xml version="1.0" encoding="utf-8"?>
<p:tagLst xmlns:p="http://schemas.openxmlformats.org/presentationml/2006/main">
  <p:tag name="AS_UNIQUEID" val="3174"/>
</p:tagLst>
</file>

<file path=ppt/tags/tag175.xml><?xml version="1.0" encoding="utf-8"?>
<p:tagLst xmlns:p="http://schemas.openxmlformats.org/presentationml/2006/main">
  <p:tag name="AS_UNIQUEID" val="3175"/>
</p:tagLst>
</file>

<file path=ppt/tags/tag176.xml><?xml version="1.0" encoding="utf-8"?>
<p:tagLst xmlns:p="http://schemas.openxmlformats.org/presentationml/2006/main">
  <p:tag name="AS_UNIQUEID" val="3177"/>
</p:tagLst>
</file>

<file path=ppt/tags/tag177.xml><?xml version="1.0" encoding="utf-8"?>
<p:tagLst xmlns:p="http://schemas.openxmlformats.org/presentationml/2006/main">
  <p:tag name="AS_UNIQUEID" val="3178"/>
</p:tagLst>
</file>

<file path=ppt/tags/tag178.xml><?xml version="1.0" encoding="utf-8"?>
<p:tagLst xmlns:p="http://schemas.openxmlformats.org/presentationml/2006/main">
  <p:tag name="AS_UNIQUEID" val="3179"/>
</p:tagLst>
</file>

<file path=ppt/tags/tag179.xml><?xml version="1.0" encoding="utf-8"?>
<p:tagLst xmlns:p="http://schemas.openxmlformats.org/presentationml/2006/main">
  <p:tag name="AS_UNIQUEID" val="3180"/>
</p:tagLst>
</file>

<file path=ppt/tags/tag18.xml><?xml version="1.0" encoding="utf-8"?>
<p:tagLst xmlns:p="http://schemas.openxmlformats.org/presentationml/2006/main">
  <p:tag name="AS_UNIQUEID" val="30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80.xml><?xml version="1.0" encoding="utf-8"?>
<p:tagLst xmlns:p="http://schemas.openxmlformats.org/presentationml/2006/main">
  <p:tag name="AS_UNIQUEID" val="3181"/>
</p:tagLst>
</file>

<file path=ppt/tags/tag181.xml><?xml version="1.0" encoding="utf-8"?>
<p:tagLst xmlns:p="http://schemas.openxmlformats.org/presentationml/2006/main">
  <p:tag name="AS_UNIQUEID" val="3183"/>
</p:tagLst>
</file>

<file path=ppt/tags/tag182.xml><?xml version="1.0" encoding="utf-8"?>
<p:tagLst xmlns:p="http://schemas.openxmlformats.org/presentationml/2006/main">
  <p:tag name="AS_UNIQUEID" val="3184"/>
</p:tagLst>
</file>

<file path=ppt/tags/tag183.xml><?xml version="1.0" encoding="utf-8"?>
<p:tagLst xmlns:p="http://schemas.openxmlformats.org/presentationml/2006/main">
  <p:tag name="AS_UNIQUEID" val="3185"/>
</p:tagLst>
</file>

<file path=ppt/tags/tag184.xml><?xml version="1.0" encoding="utf-8"?>
<p:tagLst xmlns:p="http://schemas.openxmlformats.org/presentationml/2006/main">
  <p:tag name="AS_UNIQUEID" val="3186"/>
</p:tagLst>
</file>

<file path=ppt/tags/tag185.xml><?xml version="1.0" encoding="utf-8"?>
<p:tagLst xmlns:p="http://schemas.openxmlformats.org/presentationml/2006/main">
  <p:tag name="AS_UNIQUEID" val="3187"/>
</p:tagLst>
</file>

<file path=ppt/tags/tag186.xml><?xml version="1.0" encoding="utf-8"?>
<p:tagLst xmlns:p="http://schemas.openxmlformats.org/presentationml/2006/main">
  <p:tag name="AS_UNIQUEID" val="3189"/>
</p:tagLst>
</file>

<file path=ppt/tags/tag187.xml><?xml version="1.0" encoding="utf-8"?>
<p:tagLst xmlns:p="http://schemas.openxmlformats.org/presentationml/2006/main">
  <p:tag name="AS_UNIQUEID" val="3190"/>
</p:tagLst>
</file>

<file path=ppt/tags/tag188.xml><?xml version="1.0" encoding="utf-8"?>
<p:tagLst xmlns:p="http://schemas.openxmlformats.org/presentationml/2006/main">
  <p:tag name="AS_UNIQUEID" val="3191"/>
</p:tagLst>
</file>

<file path=ppt/tags/tag189.xml><?xml version="1.0" encoding="utf-8"?>
<p:tagLst xmlns:p="http://schemas.openxmlformats.org/presentationml/2006/main">
  <p:tag name="AS_UNIQUEID" val="3192"/>
</p:tagLst>
</file>

<file path=ppt/tags/tag19.xml><?xml version="1.0" encoding="utf-8"?>
<p:tagLst xmlns:p="http://schemas.openxmlformats.org/presentationml/2006/main">
  <p:tag name="AS_UNIQUEID" val="305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90.xml><?xml version="1.0" encoding="utf-8"?>
<p:tagLst xmlns:p="http://schemas.openxmlformats.org/presentationml/2006/main">
  <p:tag name="AS_UNIQUEID" val="3193"/>
</p:tagLst>
</file>

<file path=ppt/tags/tag191.xml><?xml version="1.0" encoding="utf-8"?>
<p:tagLst xmlns:p="http://schemas.openxmlformats.org/presentationml/2006/main">
  <p:tag name="AS_UNIQUEID" val="3194"/>
</p:tagLst>
</file>

<file path=ppt/tags/tag192.xml><?xml version="1.0" encoding="utf-8"?>
<p:tagLst xmlns:p="http://schemas.openxmlformats.org/presentationml/2006/main">
  <p:tag name="AS_UNIQUEID" val="3195"/>
</p:tagLst>
</file>

<file path=ppt/tags/tag193.xml><?xml version="1.0" encoding="utf-8"?>
<p:tagLst xmlns:p="http://schemas.openxmlformats.org/presentationml/2006/main">
  <p:tag name="AS_UNIQUEID" val="3196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AS_UNIQUEID" val="303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AS_UNIQUEID" val="305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AS_UNIQUEID" val="305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AS_UNIQUEID" val="305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AS_UNIQUEID" val="305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AS_UNIQUEID" val="306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4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4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AS_UNIQUEID" val="306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FILL_FORE_SCHEMECOLOR_INDEX_BRIGHTNESS" val="-0.5"/>
  <p:tag name="KSO_WM_UNIT_FILL_FORE_SCHEMECOLOR_INDEX" val="8"/>
  <p:tag name="KSO_WM_UNIT_FILL_TYPE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ISLIDE.DIAGRAM" val="#457599;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AS_UNIQUEID" val="306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.6"/>
  <p:tag name="KSO_WM_UNIT_TEXT_FILL_FORE_SCHEMECOLOR_INDEX" val="6"/>
  <p:tag name="KSO_WM_UNIT_TEXT_FILL_TYPE" val="1"/>
  <p:tag name="KSO_WM_UNIT_TEXT_FORE_SCHEMECOLOR_INDEX_BRIGHTNESS" val="0"/>
  <p:tag name="KSO_WM_UNIT_TEXT_FORE_SCHEMECOLOR_INDEX" val="6"/>
  <p:tag name="KSO_WM_UNIT_TEXT_LINE_FILL_TYPE" val="2"/>
</p:tagLst>
</file>

<file path=ppt/tags/tag262.xml><?xml version="1.0" encoding="utf-8"?>
<p:tagLst xmlns:p="http://schemas.openxmlformats.org/presentationml/2006/main">
  <p:tag name="AS_UNIQUEID" val="2799"/>
  <p:tag name="KSO_WM_BEAUTIFY_FLAG" val=""/>
</p:tagLst>
</file>

<file path=ppt/tags/tag263.xml><?xml version="1.0" encoding="utf-8"?>
<p:tagLst xmlns:p="http://schemas.openxmlformats.org/presentationml/2006/main">
  <p:tag name="AS_UNIQUEID" val="2800"/>
  <p:tag name="KSO_WM_BEAUTIFY_FLAG" val=""/>
</p:tagLst>
</file>

<file path=ppt/tags/tag264.xml><?xml version="1.0" encoding="utf-8"?>
<p:tagLst xmlns:p="http://schemas.openxmlformats.org/presentationml/2006/main">
  <p:tag name="AS_UNIQUEID" val="2801"/>
  <p:tag name="KSO_WM_BEAUTIFY_FLAG" val=""/>
</p:tagLst>
</file>

<file path=ppt/tags/tag265.xml><?xml version="1.0" encoding="utf-8"?>
<p:tagLst xmlns:p="http://schemas.openxmlformats.org/presentationml/2006/main">
  <p:tag name="AS_UNIQUEID" val="2802"/>
  <p:tag name="KSO_WM_BEAUTIFY_FLAG" val=""/>
</p:tagLst>
</file>

<file path=ppt/tags/tag266.xml><?xml version="1.0" encoding="utf-8"?>
<p:tagLst xmlns:p="http://schemas.openxmlformats.org/presentationml/2006/main">
  <p:tag name="AS_UNIQUEID" val="2806"/>
</p:tagLst>
</file>

<file path=ppt/tags/tag267.xml><?xml version="1.0" encoding="utf-8"?>
<p:tagLst xmlns:p="http://schemas.openxmlformats.org/presentationml/2006/main">
  <p:tag name="AS_UNIQUEID" val="2970"/>
</p:tagLst>
</file>

<file path=ppt/tags/tag268.xml><?xml version="1.0" encoding="utf-8"?>
<p:tagLst xmlns:p="http://schemas.openxmlformats.org/presentationml/2006/main">
  <p:tag name="AS_UNIQUEID" val="2971"/>
</p:tagLst>
</file>

<file path=ppt/tags/tag269.xml><?xml version="1.0" encoding="utf-8"?>
<p:tagLst xmlns:p="http://schemas.openxmlformats.org/presentationml/2006/main">
  <p:tag name="AS_UNIQUEID" val="2972"/>
</p:tagLst>
</file>

<file path=ppt/tags/tag27.xml><?xml version="1.0" encoding="utf-8"?>
<p:tagLst xmlns:p="http://schemas.openxmlformats.org/presentationml/2006/main">
  <p:tag name="AS_UNIQUEID" val="306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70.xml><?xml version="1.0" encoding="utf-8"?>
<p:tagLst xmlns:p="http://schemas.openxmlformats.org/presentationml/2006/main">
  <p:tag name="AS_UNIQUEID" val="2973"/>
</p:tagLst>
</file>

<file path=ppt/tags/tag271.xml><?xml version="1.0" encoding="utf-8"?>
<p:tagLst xmlns:p="http://schemas.openxmlformats.org/presentationml/2006/main">
  <p:tag name="AS_UNIQUEID" val="2974"/>
</p:tagLst>
</file>

<file path=ppt/tags/tag272.xml><?xml version="1.0" encoding="utf-8"?>
<p:tagLst xmlns:p="http://schemas.openxmlformats.org/presentationml/2006/main">
  <p:tag name="AS_UNIQUEID" val="2975"/>
</p:tagLst>
</file>

<file path=ppt/tags/tag273.xml><?xml version="1.0" encoding="utf-8"?>
<p:tagLst xmlns:p="http://schemas.openxmlformats.org/presentationml/2006/main">
  <p:tag name="AS_UNIQUEID" val="2803"/>
  <p:tag name="KSO_WM_BEAUTIFY_FLAG" val=""/>
</p:tagLst>
</file>

<file path=ppt/tags/tag274.xml><?xml version="1.0" encoding="utf-8"?>
<p:tagLst xmlns:p="http://schemas.openxmlformats.org/presentationml/2006/main">
  <p:tag name="AS_UNIQUEID" val="2804"/>
  <p:tag name="KSO_WM_BEAUTIFY_FLAG" val=""/>
</p:tagLst>
</file>

<file path=ppt/tags/tag275.xml><?xml version="1.0" encoding="utf-8"?>
<p:tagLst xmlns:p="http://schemas.openxmlformats.org/presentationml/2006/main">
  <p:tag name="AS_UNIQUEID" val="2805"/>
  <p:tag name="KSO_WM_BEAUTIFY_FLAG" val=""/>
</p:tagLst>
</file>

<file path=ppt/tags/tag276.xml><?xml version="1.0" encoding="utf-8"?>
<p:tagLst xmlns:p="http://schemas.openxmlformats.org/presentationml/2006/main">
  <p:tag name="AS_UNIQUEID" val="3217"/>
</p:tagLst>
</file>

<file path=ppt/tags/tag277.xml><?xml version="1.0" encoding="utf-8"?>
<p:tagLst xmlns:p="http://schemas.openxmlformats.org/presentationml/2006/main">
  <p:tag name="AS_UNIQUEID" val="3218"/>
</p:tagLst>
</file>

<file path=ppt/tags/tag278.xml><?xml version="1.0" encoding="utf-8"?>
<p:tagLst xmlns:p="http://schemas.openxmlformats.org/presentationml/2006/main">
  <p:tag name="AS_UNIQUEID" val="3219"/>
</p:tagLst>
</file>

<file path=ppt/tags/tag279.xml><?xml version="1.0" encoding="utf-8"?>
<p:tagLst xmlns:p="http://schemas.openxmlformats.org/presentationml/2006/main">
  <p:tag name="AS_UNIQUEID" val="3220"/>
</p:tagLst>
</file>

<file path=ppt/tags/tag28.xml><?xml version="1.0" encoding="utf-8"?>
<p:tagLst xmlns:p="http://schemas.openxmlformats.org/presentationml/2006/main">
  <p:tag name="AS_UNIQUEID" val="306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80.xml><?xml version="1.0" encoding="utf-8"?>
<p:tagLst xmlns:p="http://schemas.openxmlformats.org/presentationml/2006/main">
  <p:tag name="AS_UNIQUEID" val="3221"/>
</p:tagLst>
</file>

<file path=ppt/tags/tag281.xml><?xml version="1.0" encoding="utf-8"?>
<p:tagLst xmlns:p="http://schemas.openxmlformats.org/presentationml/2006/main">
  <p:tag name="AS_UNIQUEID" val="3222"/>
</p:tagLst>
</file>

<file path=ppt/tags/tag282.xml><?xml version="1.0" encoding="utf-8"?>
<p:tagLst xmlns:p="http://schemas.openxmlformats.org/presentationml/2006/main">
  <p:tag name="AS_UNIQUEID" val="3224"/>
</p:tagLst>
</file>

<file path=ppt/tags/tag283.xml><?xml version="1.0" encoding="utf-8"?>
<p:tagLst xmlns:p="http://schemas.openxmlformats.org/presentationml/2006/main">
  <p:tag name="AS_UNIQUEID" val="3225"/>
</p:tagLst>
</file>

<file path=ppt/tags/tag284.xml><?xml version="1.0" encoding="utf-8"?>
<p:tagLst xmlns:p="http://schemas.openxmlformats.org/presentationml/2006/main">
  <p:tag name="AS_UNIQUEID" val="3226"/>
</p:tagLst>
</file>

<file path=ppt/tags/tag285.xml><?xml version="1.0" encoding="utf-8"?>
<p:tagLst xmlns:p="http://schemas.openxmlformats.org/presentationml/2006/main">
  <p:tag name="AS_UNIQUEID" val="3227"/>
</p:tagLst>
</file>

<file path=ppt/tags/tag286.xml><?xml version="1.0" encoding="utf-8"?>
<p:tagLst xmlns:p="http://schemas.openxmlformats.org/presentationml/2006/main">
  <p:tag name="AS_UNIQUEID" val="3228"/>
</p:tagLst>
</file>

<file path=ppt/tags/tag287.xml><?xml version="1.0" encoding="utf-8"?>
<p:tagLst xmlns:p="http://schemas.openxmlformats.org/presentationml/2006/main">
  <p:tag name="AS_UNIQUEID" val="3229"/>
</p:tagLst>
</file>

<file path=ppt/tags/tag288.xml><?xml version="1.0" encoding="utf-8"?>
<p:tagLst xmlns:p="http://schemas.openxmlformats.org/presentationml/2006/main">
  <p:tag name="AS_UNIQUEID" val="3230"/>
</p:tagLst>
</file>

<file path=ppt/tags/tag289.xml><?xml version="1.0" encoding="utf-8"?>
<p:tagLst xmlns:p="http://schemas.openxmlformats.org/presentationml/2006/main">
  <p:tag name="AS_UNIQUEID" val="3231"/>
</p:tagLst>
</file>

<file path=ppt/tags/tag29.xml><?xml version="1.0" encoding="utf-8"?>
<p:tagLst xmlns:p="http://schemas.openxmlformats.org/presentationml/2006/main">
  <p:tag name="AS_UNIQUEID" val="30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90.xml><?xml version="1.0" encoding="utf-8"?>
<p:tagLst xmlns:p="http://schemas.openxmlformats.org/presentationml/2006/main">
  <p:tag name="AS_UNIQUEID" val="3232"/>
</p:tagLst>
</file>

<file path=ppt/tags/tag291.xml><?xml version="1.0" encoding="utf-8"?>
<p:tagLst xmlns:p="http://schemas.openxmlformats.org/presentationml/2006/main">
  <p:tag name="AS_UNIQUEID" val="3233"/>
</p:tagLst>
</file>

<file path=ppt/tags/tag292.xml><?xml version="1.0" encoding="utf-8"?>
<p:tagLst xmlns:p="http://schemas.openxmlformats.org/presentationml/2006/main">
  <p:tag name="AS_UNIQUEID" val="3234"/>
</p:tagLst>
</file>

<file path=ppt/tags/tag293.xml><?xml version="1.0" encoding="utf-8"?>
<p:tagLst xmlns:p="http://schemas.openxmlformats.org/presentationml/2006/main">
  <p:tag name="AS_UNIQUEID" val="3235"/>
</p:tagLst>
</file>

<file path=ppt/tags/tag294.xml><?xml version="1.0" encoding="utf-8"?>
<p:tagLst xmlns:p="http://schemas.openxmlformats.org/presentationml/2006/main">
  <p:tag name="AS_UNIQUEID" val="3236"/>
</p:tagLst>
</file>

<file path=ppt/tags/tag295.xml><?xml version="1.0" encoding="utf-8"?>
<p:tagLst xmlns:p="http://schemas.openxmlformats.org/presentationml/2006/main">
  <p:tag name="AS_UNIQUEID" val="3237"/>
  <p:tag name="KSO_WM_BEAUTIFY_FLAG" val="#wm#"/>
  <p:tag name="KSO_WM_DIAGRAM_GROUP_CODE" val="l1_1"/>
  <p:tag name="KSO_WM_TAG_VERSION" val="1.0"/>
  <p:tag name="KSO_WM_TEMPLATE_CATEGORY" val="diagram"/>
  <p:tag name="KSO_WM_TEMPLATE_INDEX" val="20169943"/>
  <p:tag name="KSO_WM_UNIT_CLEAR" val="0"/>
  <p:tag name="KSO_WM_UNIT_COMPATIBLE" val="0"/>
  <p:tag name="KSO_WM_UNIT_HIGHLIGHT" val="0"/>
  <p:tag name="KSO_WM_UNIT_ID" val="diagram20169943_3*a*1"/>
  <p:tag name="KSO_WM_UNIT_INDEX" val="1"/>
  <p:tag name="KSO_WM_UNIT_ISCONTENTSTITLE" val="0"/>
  <p:tag name="KSO_WM_UNIT_LAYERLEVEL" val="1"/>
  <p:tag name="KSO_WM_UNIT_PRESET_TEXT_INDEX" val="3"/>
  <p:tag name="KSO_WM_UNIT_PRESET_TEXT_LEN" val="17"/>
  <p:tag name="KSO_WM_UNIT_TYPE" val="a"/>
  <p:tag name="KSO_WM_UNIT_VALUE" val="25"/>
</p:tagLst>
</file>

<file path=ppt/tags/tag296.xml><?xml version="1.0" encoding="utf-8"?>
<p:tagLst xmlns:p="http://schemas.openxmlformats.org/presentationml/2006/main">
  <p:tag name="AS_UNIQUEID" val="3238"/>
</p:tagLst>
</file>

<file path=ppt/tags/tag297.xml><?xml version="1.0" encoding="utf-8"?>
<p:tagLst xmlns:p="http://schemas.openxmlformats.org/presentationml/2006/main">
  <p:tag name="AS_UNIQUEID" val="3239"/>
</p:tagLst>
</file>

<file path=ppt/tags/tag298.xml><?xml version="1.0" encoding="utf-8"?>
<p:tagLst xmlns:p="http://schemas.openxmlformats.org/presentationml/2006/main">
  <p:tag name="AS_UNIQUEID" val="3240"/>
</p:tagLst>
</file>

<file path=ppt/tags/tag299.xml><?xml version="1.0" encoding="utf-8"?>
<p:tagLst xmlns:p="http://schemas.openxmlformats.org/presentationml/2006/main">
  <p:tag name="AS_UNIQUEID" val="3241"/>
</p:tagLst>
</file>

<file path=ppt/tags/tag3.xml><?xml version="1.0" encoding="utf-8"?>
<p:tagLst xmlns:p="http://schemas.openxmlformats.org/presentationml/2006/main">
  <p:tag name="AS_UNIQUEID" val="303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AS_UNIQUEID" val="306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00.xml><?xml version="1.0" encoding="utf-8"?>
<p:tagLst xmlns:p="http://schemas.openxmlformats.org/presentationml/2006/main">
  <p:tag name="AS_UNIQUEID" val="3242"/>
</p:tagLst>
</file>

<file path=ppt/tags/tag301.xml><?xml version="1.0" encoding="utf-8"?>
<p:tagLst xmlns:p="http://schemas.openxmlformats.org/presentationml/2006/main">
  <p:tag name="AS_UNIQUEID" val="3244"/>
</p:tagLst>
</file>

<file path=ppt/tags/tag302.xml><?xml version="1.0" encoding="utf-8"?>
<p:tagLst xmlns:p="http://schemas.openxmlformats.org/presentationml/2006/main">
  <p:tag name="AS_UNIQUEID" val="3245"/>
</p:tagLst>
</file>

<file path=ppt/tags/tag303.xml><?xml version="1.0" encoding="utf-8"?>
<p:tagLst xmlns:p="http://schemas.openxmlformats.org/presentationml/2006/main">
  <p:tag name="AS_UNIQUEID" val="3246"/>
</p:tagLst>
</file>

<file path=ppt/tags/tag304.xml><?xml version="1.0" encoding="utf-8"?>
<p:tagLst xmlns:p="http://schemas.openxmlformats.org/presentationml/2006/main">
  <p:tag name="AS_UNIQUEID" val="3247"/>
</p:tagLst>
</file>

<file path=ppt/tags/tag305.xml><?xml version="1.0" encoding="utf-8"?>
<p:tagLst xmlns:p="http://schemas.openxmlformats.org/presentationml/2006/main">
  <p:tag name="AS_UNIQUEID" val="3248"/>
</p:tagLst>
</file>

<file path=ppt/tags/tag306.xml><?xml version="1.0" encoding="utf-8"?>
<p:tagLst xmlns:p="http://schemas.openxmlformats.org/presentationml/2006/main">
  <p:tag name="AS_UNIQUEID" val="3249"/>
</p:tagLst>
</file>

<file path=ppt/tags/tag307.xml><?xml version="1.0" encoding="utf-8"?>
<p:tagLst xmlns:p="http://schemas.openxmlformats.org/presentationml/2006/main">
  <p:tag name="AS_UNIQUEID" val="3250"/>
</p:tagLst>
</file>

<file path=ppt/tags/tag308.xml><?xml version="1.0" encoding="utf-8"?>
<p:tagLst xmlns:p="http://schemas.openxmlformats.org/presentationml/2006/main">
  <p:tag name="AS_UNIQUEID" val="3251"/>
</p:tagLst>
</file>

<file path=ppt/tags/tag309.xml><?xml version="1.0" encoding="utf-8"?>
<p:tagLst xmlns:p="http://schemas.openxmlformats.org/presentationml/2006/main">
  <p:tag name="AS_UNIQUEID" val="3252"/>
</p:tagLst>
</file>

<file path=ppt/tags/tag31.xml><?xml version="1.0" encoding="utf-8"?>
<p:tagLst xmlns:p="http://schemas.openxmlformats.org/presentationml/2006/main">
  <p:tag name="AS_UNIQUEID" val="306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10.xml><?xml version="1.0" encoding="utf-8"?>
<p:tagLst xmlns:p="http://schemas.openxmlformats.org/presentationml/2006/main">
  <p:tag name="AS_UNIQUEID" val="3253"/>
</p:tagLst>
</file>

<file path=ppt/tags/tag311.xml><?xml version="1.0" encoding="utf-8"?>
<p:tagLst xmlns:p="http://schemas.openxmlformats.org/presentationml/2006/main">
  <p:tag name="AS_UNIQUEID" val="3254"/>
  <p:tag name="KSO_WM_BEAUTIFY_FLAG" val="#wm#"/>
  <p:tag name="KSO_WM_DIAGRAM_GROUP_CODE" val="l1_1"/>
  <p:tag name="KSO_WM_TAG_VERSION" val="1.0"/>
  <p:tag name="KSO_WM_TEMPLATE_CATEGORY" val="diagram"/>
  <p:tag name="KSO_WM_TEMPLATE_INDEX" val="20169943"/>
  <p:tag name="KSO_WM_UNIT_CLEAR" val="0"/>
  <p:tag name="KSO_WM_UNIT_COMPATIBLE" val="0"/>
  <p:tag name="KSO_WM_UNIT_HIGHLIGHT" val="0"/>
  <p:tag name="KSO_WM_UNIT_ID" val="diagram20169943_3*a*1"/>
  <p:tag name="KSO_WM_UNIT_INDEX" val="1"/>
  <p:tag name="KSO_WM_UNIT_ISCONTENTSTITLE" val="0"/>
  <p:tag name="KSO_WM_UNIT_LAYERLEVEL" val="1"/>
  <p:tag name="KSO_WM_UNIT_PRESET_TEXT_INDEX" val="3"/>
  <p:tag name="KSO_WM_UNIT_PRESET_TEXT_LEN" val="17"/>
  <p:tag name="KSO_WM_UNIT_TYPE" val="a"/>
  <p:tag name="KSO_WM_UNIT_VALUE" val="25"/>
</p:tagLst>
</file>

<file path=ppt/tags/tag312.xml><?xml version="1.0" encoding="utf-8"?>
<p:tagLst xmlns:p="http://schemas.openxmlformats.org/presentationml/2006/main">
  <p:tag name="AS_UNIQUEID" val="3255"/>
</p:tagLst>
</file>

<file path=ppt/tags/tag313.xml><?xml version="1.0" encoding="utf-8"?>
<p:tagLst xmlns:p="http://schemas.openxmlformats.org/presentationml/2006/main">
  <p:tag name="AS_UNIQUEID" val="3256"/>
</p:tagLst>
</file>

<file path=ppt/tags/tag314.xml><?xml version="1.0" encoding="utf-8"?>
<p:tagLst xmlns:p="http://schemas.openxmlformats.org/presentationml/2006/main">
  <p:tag name="AS_UNIQUEID" val="3257"/>
</p:tagLst>
</file>

<file path=ppt/tags/tag315.xml><?xml version="1.0" encoding="utf-8"?>
<p:tagLst xmlns:p="http://schemas.openxmlformats.org/presentationml/2006/main">
  <p:tag name="AS_UNIQUEID" val="3259"/>
  <p:tag name="KSO_WM_BEAUTIFY_FLAG" val="#wm#"/>
  <p:tag name="KSO_WM_DIAGRAM_GROUP_CODE" val="l1_1"/>
  <p:tag name="KSO_WM_TAG_VERSION" val="1.0"/>
  <p:tag name="KSO_WM_TEMPLATE_CATEGORY" val="diagram"/>
  <p:tag name="KSO_WM_TEMPLATE_INDEX" val="20169943"/>
  <p:tag name="KSO_WM_UNIT_CLEAR" val="0"/>
  <p:tag name="KSO_WM_UNIT_COMPATIBLE" val="0"/>
  <p:tag name="KSO_WM_UNIT_HIGHLIGHT" val="0"/>
  <p:tag name="KSO_WM_UNIT_ID" val="diagram20169943_3*a*1"/>
  <p:tag name="KSO_WM_UNIT_INDEX" val="1"/>
  <p:tag name="KSO_WM_UNIT_ISCONTENTSTITLE" val="0"/>
  <p:tag name="KSO_WM_UNIT_LAYERLEVEL" val="1"/>
  <p:tag name="KSO_WM_UNIT_PRESET_TEXT_INDEX" val="3"/>
  <p:tag name="KSO_WM_UNIT_PRESET_TEXT_LEN" val="17"/>
  <p:tag name="KSO_WM_UNIT_TYPE" val="a"/>
  <p:tag name="KSO_WM_UNIT_VALUE" val="25"/>
</p:tagLst>
</file>

<file path=ppt/tags/tag316.xml><?xml version="1.0" encoding="utf-8"?>
<p:tagLst xmlns:p="http://schemas.openxmlformats.org/presentationml/2006/main">
  <p:tag name="AS_UNIQUEID" val="3260"/>
</p:tagLst>
</file>

<file path=ppt/tags/tag317.xml><?xml version="1.0" encoding="utf-8"?>
<p:tagLst xmlns:p="http://schemas.openxmlformats.org/presentationml/2006/main">
  <p:tag name="AS_UNIQUEID" val="3261"/>
</p:tagLst>
</file>

<file path=ppt/tags/tag318.xml><?xml version="1.0" encoding="utf-8"?>
<p:tagLst xmlns:p="http://schemas.openxmlformats.org/presentationml/2006/main">
  <p:tag name="AS_UNIQUEID" val="22"/>
</p:tagLst>
</file>

<file path=ppt/tags/tag319.xml><?xml version="1.0" encoding="utf-8"?>
<p:tagLst xmlns:p="http://schemas.openxmlformats.org/presentationml/2006/main">
  <p:tag name="AS_UNIQUEID" val="3265"/>
  <p:tag name="KSO_WM_BEAUTIFY_FLAG" val="#wm#"/>
  <p:tag name="KSO_WM_DIAGRAM_GROUP_CODE" val="l1_1"/>
  <p:tag name="KSO_WM_TAG_VERSION" val="1.0"/>
  <p:tag name="KSO_WM_TEMPLATE_CATEGORY" val="diagram"/>
  <p:tag name="KSO_WM_TEMPLATE_INDEX" val="20169943"/>
  <p:tag name="KSO_WM_UNIT_CLEAR" val="0"/>
  <p:tag name="KSO_WM_UNIT_COMPATIBLE" val="0"/>
  <p:tag name="KSO_WM_UNIT_HIGHLIGHT" val="0"/>
  <p:tag name="KSO_WM_UNIT_ID" val="diagram20169943_3*a*1"/>
  <p:tag name="KSO_WM_UNIT_INDEX" val="1"/>
  <p:tag name="KSO_WM_UNIT_ISCONTENTSTITLE" val="0"/>
  <p:tag name="KSO_WM_UNIT_LAYERLEVEL" val="1"/>
  <p:tag name="KSO_WM_UNIT_PRESET_TEXT_INDEX" val="3"/>
  <p:tag name="KSO_WM_UNIT_PRESET_TEXT_LEN" val="17"/>
  <p:tag name="KSO_WM_UNIT_TYPE" val="a"/>
  <p:tag name="KSO_WM_UNIT_VALUE" val="25"/>
</p:tagLst>
</file>

<file path=ppt/tags/tag32.xml><?xml version="1.0" encoding="utf-8"?>
<p:tagLst xmlns:p="http://schemas.openxmlformats.org/presentationml/2006/main">
  <p:tag name="AS_UNIQUEID" val="306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20.xml><?xml version="1.0" encoding="utf-8"?>
<p:tagLst xmlns:p="http://schemas.openxmlformats.org/presentationml/2006/main">
  <p:tag name="AS_UNIQUEID" val="3266"/>
</p:tagLst>
</file>

<file path=ppt/tags/tag321.xml><?xml version="1.0" encoding="utf-8"?>
<p:tagLst xmlns:p="http://schemas.openxmlformats.org/presentationml/2006/main">
  <p:tag name="AS_UNIQUEID" val="3332"/>
</p:tagLst>
</file>

<file path=ppt/tags/tag322.xml><?xml version="1.0" encoding="utf-8"?>
<p:tagLst xmlns:p="http://schemas.openxmlformats.org/presentationml/2006/main">
  <p:tag name="AS_UNIQUEID" val="3261"/>
</p:tagLst>
</file>

<file path=ppt/tags/tag323.xml><?xml version="1.0" encoding="utf-8"?>
<p:tagLst xmlns:p="http://schemas.openxmlformats.org/presentationml/2006/main">
  <p:tag name="AS_UNIQUEID" val="3271"/>
  <p:tag name="KSO_WM_BEAUTIFY_FLAG" val="#wm#"/>
  <p:tag name="KSO_WM_DIAGRAM_GROUP_CODE" val="l1_1"/>
  <p:tag name="KSO_WM_TAG_VERSION" val="1.0"/>
  <p:tag name="KSO_WM_TEMPLATE_CATEGORY" val="diagram"/>
  <p:tag name="KSO_WM_TEMPLATE_INDEX" val="20169943"/>
  <p:tag name="KSO_WM_UNIT_CLEAR" val="0"/>
  <p:tag name="KSO_WM_UNIT_COMPATIBLE" val="0"/>
  <p:tag name="KSO_WM_UNIT_HIGHLIGHT" val="0"/>
  <p:tag name="KSO_WM_UNIT_ID" val="diagram20169943_3*a*1"/>
  <p:tag name="KSO_WM_UNIT_INDEX" val="1"/>
  <p:tag name="KSO_WM_UNIT_ISCONTENTSTITLE" val="0"/>
  <p:tag name="KSO_WM_UNIT_LAYERLEVEL" val="1"/>
  <p:tag name="KSO_WM_UNIT_PRESET_TEXT_INDEX" val="3"/>
  <p:tag name="KSO_WM_UNIT_PRESET_TEXT_LEN" val="17"/>
  <p:tag name="KSO_WM_UNIT_TYPE" val="a"/>
  <p:tag name="KSO_WM_UNIT_VALUE" val="25"/>
</p:tagLst>
</file>

<file path=ppt/tags/tag324.xml><?xml version="1.0" encoding="utf-8"?>
<p:tagLst xmlns:p="http://schemas.openxmlformats.org/presentationml/2006/main">
  <p:tag name="AS_UNIQUEID" val="3272"/>
</p:tagLst>
</file>

<file path=ppt/tags/tag325.xml><?xml version="1.0" encoding="utf-8"?>
<p:tagLst xmlns:p="http://schemas.openxmlformats.org/presentationml/2006/main">
  <p:tag name="AS_UNIQUEID" val="3273"/>
</p:tagLst>
</file>

<file path=ppt/tags/tag326.xml><?xml version="1.0" encoding="utf-8"?>
<p:tagLst xmlns:p="http://schemas.openxmlformats.org/presentationml/2006/main">
  <p:tag name="AS_UNIQUEID" val="3274"/>
</p:tagLst>
</file>

<file path=ppt/tags/tag327.xml><?xml version="1.0" encoding="utf-8"?>
<p:tagLst xmlns:p="http://schemas.openxmlformats.org/presentationml/2006/main">
  <p:tag name="AS_UNIQUEID" val="3275"/>
</p:tagLst>
</file>

<file path=ppt/tags/tag328.xml><?xml version="1.0" encoding="utf-8"?>
<p:tagLst xmlns:p="http://schemas.openxmlformats.org/presentationml/2006/main">
  <p:tag name="AS_UNIQUEID" val="3276"/>
</p:tagLst>
</file>

<file path=ppt/tags/tag329.xml><?xml version="1.0" encoding="utf-8"?>
<p:tagLst xmlns:p="http://schemas.openxmlformats.org/presentationml/2006/main">
  <p:tag name="AS_UNIQUEID" val="3277"/>
</p:tagLst>
</file>

<file path=ppt/tags/tag33.xml><?xml version="1.0" encoding="utf-8"?>
<p:tagLst xmlns:p="http://schemas.openxmlformats.org/presentationml/2006/main">
  <p:tag name="AS_UNIQUEID" val="307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30.xml><?xml version="1.0" encoding="utf-8"?>
<p:tagLst xmlns:p="http://schemas.openxmlformats.org/presentationml/2006/main">
  <p:tag name="AS_UNIQUEID" val="3278"/>
</p:tagLst>
</file>

<file path=ppt/tags/tag331.xml><?xml version="1.0" encoding="utf-8"?>
<p:tagLst xmlns:p="http://schemas.openxmlformats.org/presentationml/2006/main">
  <p:tag name="AS_UNIQUEID" val="3279"/>
</p:tagLst>
</file>

<file path=ppt/tags/tag332.xml><?xml version="1.0" encoding="utf-8"?>
<p:tagLst xmlns:p="http://schemas.openxmlformats.org/presentationml/2006/main">
  <p:tag name="AS_UNIQUEID" val="3280"/>
</p:tagLst>
</file>

<file path=ppt/tags/tag333.xml><?xml version="1.0" encoding="utf-8"?>
<p:tagLst xmlns:p="http://schemas.openxmlformats.org/presentationml/2006/main">
  <p:tag name="AS_UNIQUEID" val="3281"/>
</p:tagLst>
</file>

<file path=ppt/tags/tag334.xml><?xml version="1.0" encoding="utf-8"?>
<p:tagLst xmlns:p="http://schemas.openxmlformats.org/presentationml/2006/main">
  <p:tag name="AS_UNIQUEID" val="3282"/>
</p:tagLst>
</file>

<file path=ppt/tags/tag335.xml><?xml version="1.0" encoding="utf-8"?>
<p:tagLst xmlns:p="http://schemas.openxmlformats.org/presentationml/2006/main">
  <p:tag name="AS_UNIQUEID" val="3283"/>
</p:tagLst>
</file>

<file path=ppt/tags/tag336.xml><?xml version="1.0" encoding="utf-8"?>
<p:tagLst xmlns:p="http://schemas.openxmlformats.org/presentationml/2006/main">
  <p:tag name="AS_UNIQUEID" val="3284"/>
</p:tagLst>
</file>

<file path=ppt/tags/tag337.xml><?xml version="1.0" encoding="utf-8"?>
<p:tagLst xmlns:p="http://schemas.openxmlformats.org/presentationml/2006/main">
  <p:tag name="AS_UNIQUEID" val="3285"/>
</p:tagLst>
</file>

<file path=ppt/tags/tag338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AS_UNIQUEID" val="307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40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1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2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4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6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7.xml><?xml version="1.0" encoding="utf-8"?>
<p:tagLst xmlns:p="http://schemas.openxmlformats.org/presentationml/2006/main">
  <p:tag name="KSO_WM_BEAUTIFY_FLAG" val="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BACK_SCHEMECOLOR_INDEX_BRIGHTNESS" val="0.8"/>
  <p:tag name="KSO_WM_UNIT_TEXT_FILL_BACK_SCHEMECOLOR_INDEX" val="5"/>
  <p:tag name="KSO_WM_UNIT_TEXT_FILL_TYPE" val="2"/>
  <p:tag name="KSO_WM_UNIT_TEXT_FORE_SCHEMECOLOR_INDEX_BRIGHTNESS" val="0"/>
  <p:tag name="KSO_WM_UNIT_TEXT_FORE_SCHEMECOLOR_INDEX" val="5"/>
  <p:tag name="KSO_WM_UNIT_TEXT_LINE_FILL_TYPE" val="2"/>
  <p:tag name="KSO_WM_UNIT_TEXT_SHADOW_SCHEMECOLOR_INDEX_BRIGHTNESS" val="0"/>
  <p:tag name="KSO_WM_UNIT_TEXT_SHADOW_SCHEMECOLOR_INDEX" val="5"/>
</p:tagLst>
</file>

<file path=ppt/tags/tag349.xml><?xml version="1.0" encoding="utf-8"?>
<p:tagLst xmlns:p="http://schemas.openxmlformats.org/presentationml/2006/main">
  <p:tag name="AS_UNIQUEID" val="22"/>
</p:tagLst>
</file>

<file path=ppt/tags/tag35.xml><?xml version="1.0" encoding="utf-8"?>
<p:tagLst xmlns:p="http://schemas.openxmlformats.org/presentationml/2006/main">
  <p:tag name="AS_UNIQUEID" val="307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50.xml><?xml version="1.0" encoding="utf-8"?>
<p:tagLst xmlns:p="http://schemas.openxmlformats.org/presentationml/2006/main">
  <p:tag name="AS_UNIQUEID" val="3287"/>
  <p:tag name="KSO_WM_BEAUTIFY_FLAG" val="#wm#"/>
  <p:tag name="KSO_WM_DIAGRAM_GROUP_CODE" val="l1_1"/>
  <p:tag name="KSO_WM_TAG_VERSION" val="1.0"/>
  <p:tag name="KSO_WM_TEMPLATE_CATEGORY" val="diagram"/>
  <p:tag name="KSO_WM_TEMPLATE_INDEX" val="20169943"/>
  <p:tag name="KSO_WM_UNIT_CLEAR" val="0"/>
  <p:tag name="KSO_WM_UNIT_COMPATIBLE" val="0"/>
  <p:tag name="KSO_WM_UNIT_HIGHLIGHT" val="0"/>
  <p:tag name="KSO_WM_UNIT_ID" val="diagram20169943_3*a*1"/>
  <p:tag name="KSO_WM_UNIT_INDEX" val="1"/>
  <p:tag name="KSO_WM_UNIT_ISCONTENTSTITLE" val="0"/>
  <p:tag name="KSO_WM_UNIT_LAYERLEVEL" val="1"/>
  <p:tag name="KSO_WM_UNIT_PRESET_TEXT_INDEX" val="3"/>
  <p:tag name="KSO_WM_UNIT_PRESET_TEXT_LEN" val="17"/>
  <p:tag name="KSO_WM_UNIT_TYPE" val="a"/>
  <p:tag name="KSO_WM_UNIT_VALUE" val="25"/>
</p:tagLst>
</file>

<file path=ppt/tags/tag351.xml><?xml version="1.0" encoding="utf-8"?>
<p:tagLst xmlns:p="http://schemas.openxmlformats.org/presentationml/2006/main">
  <p:tag name="ISLIDE.DIAGRAM" val="#456231;"/>
</p:tagLst>
</file>

<file path=ppt/tags/tag352.xml><?xml version="1.0" encoding="utf-8"?>
<p:tagLst xmlns:p="http://schemas.openxmlformats.org/presentationml/2006/main">
  <p:tag name="AS_UNIQUEID" val="3298"/>
  <p:tag name="KSO_WM_BEAUTIFY_FLAG" val="#wm#"/>
  <p:tag name="KSO_WM_DIAGRAM_GROUP_CODE" val="l1_1"/>
  <p:tag name="KSO_WM_TAG_VERSION" val="1.0"/>
  <p:tag name="KSO_WM_TEMPLATE_CATEGORY" val="diagram"/>
  <p:tag name="KSO_WM_TEMPLATE_INDEX" val="20169943"/>
  <p:tag name="KSO_WM_UNIT_CLEAR" val="0"/>
  <p:tag name="KSO_WM_UNIT_COMPATIBLE" val="0"/>
  <p:tag name="KSO_WM_UNIT_HIGHLIGHT" val="0"/>
  <p:tag name="KSO_WM_UNIT_ID" val="diagram20169943_3*a*1"/>
  <p:tag name="KSO_WM_UNIT_INDEX" val="1"/>
  <p:tag name="KSO_WM_UNIT_ISCONTENTSTITLE" val="0"/>
  <p:tag name="KSO_WM_UNIT_LAYERLEVEL" val="1"/>
  <p:tag name="KSO_WM_UNIT_PRESET_TEXT_INDEX" val="3"/>
  <p:tag name="KSO_WM_UNIT_PRESET_TEXT_LEN" val="17"/>
  <p:tag name="KSO_WM_UNIT_TYPE" val="a"/>
  <p:tag name="KSO_WM_UNIT_VALUE" val="25"/>
</p:tagLst>
</file>

<file path=ppt/tags/tag353.xml><?xml version="1.0" encoding="utf-8"?>
<p:tagLst xmlns:p="http://schemas.openxmlformats.org/presentationml/2006/main">
  <p:tag name="AS_UNIQUEID" val="3299"/>
</p:tagLst>
</file>

<file path=ppt/tags/tag354.xml><?xml version="1.0" encoding="utf-8"?>
<p:tagLst xmlns:p="http://schemas.openxmlformats.org/presentationml/2006/main">
  <p:tag name="AS_UNIQUEID" val="3290"/>
</p:tagLst>
</file>

<file path=ppt/tags/tag355.xml><?xml version="1.0" encoding="utf-8"?>
<p:tagLst xmlns:p="http://schemas.openxmlformats.org/presentationml/2006/main">
  <p:tag name="AS_UNIQUEID" val="2982"/>
</p:tagLst>
</file>

<file path=ppt/tags/tag356.xml><?xml version="1.0" encoding="utf-8"?>
<p:tagLst xmlns:p="http://schemas.openxmlformats.org/presentationml/2006/main">
  <p:tag name="AS_UNIQUEID" val="3298"/>
  <p:tag name="KSO_WM_BEAUTIFY_FLAG" val="#wm#"/>
  <p:tag name="KSO_WM_DIAGRAM_GROUP_CODE" val="l1_1"/>
  <p:tag name="KSO_WM_TAG_VERSION" val="1.0"/>
  <p:tag name="KSO_WM_TEMPLATE_CATEGORY" val="diagram"/>
  <p:tag name="KSO_WM_TEMPLATE_INDEX" val="20169943"/>
  <p:tag name="KSO_WM_UNIT_CLEAR" val="0"/>
  <p:tag name="KSO_WM_UNIT_COMPATIBLE" val="0"/>
  <p:tag name="KSO_WM_UNIT_HIGHLIGHT" val="0"/>
  <p:tag name="KSO_WM_UNIT_ID" val="diagram20169943_3*a*1"/>
  <p:tag name="KSO_WM_UNIT_INDEX" val="1"/>
  <p:tag name="KSO_WM_UNIT_ISCONTENTSTITLE" val="0"/>
  <p:tag name="KSO_WM_UNIT_LAYERLEVEL" val="1"/>
  <p:tag name="KSO_WM_UNIT_PRESET_TEXT_INDEX" val="3"/>
  <p:tag name="KSO_WM_UNIT_PRESET_TEXT_LEN" val="17"/>
  <p:tag name="KSO_WM_UNIT_TYPE" val="a"/>
  <p:tag name="KSO_WM_UNIT_VALUE" val="25"/>
</p:tagLst>
</file>

<file path=ppt/tags/tag357.xml><?xml version="1.0" encoding="utf-8"?>
<p:tagLst xmlns:p="http://schemas.openxmlformats.org/presentationml/2006/main">
  <p:tag name="AS_UNIQUEID" val="3299"/>
</p:tagLst>
</file>

<file path=ppt/tags/tag358.xml><?xml version="1.0" encoding="utf-8"?>
<p:tagLst xmlns:p="http://schemas.openxmlformats.org/presentationml/2006/main">
  <p:tag name="AS_UNIQUEID" val="3290"/>
</p:tagLst>
</file>

<file path=ppt/tags/tag359.xml><?xml version="1.0" encoding="utf-8"?>
<p:tagLst xmlns:p="http://schemas.openxmlformats.org/presentationml/2006/main">
  <p:tag name="AS_UNIQUEID" val="2852"/>
  <p:tag name="KSO_WM_BEAUTIFY_FLAG" val=""/>
</p:tagLst>
</file>

<file path=ppt/tags/tag36.xml><?xml version="1.0" encoding="utf-8"?>
<p:tagLst xmlns:p="http://schemas.openxmlformats.org/presentationml/2006/main">
  <p:tag name="AS_UNIQUEID" val="307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60.xml><?xml version="1.0" encoding="utf-8"?>
<p:tagLst xmlns:p="http://schemas.openxmlformats.org/presentationml/2006/main">
  <p:tag name="AS_UNIQUEID" val="137"/>
  <p:tag name="KSO_WM_BEAUTIFY_FLAG" val=""/>
</p:tagLst>
</file>

<file path=ppt/tags/tag361.xml><?xml version="1.0" encoding="utf-8"?>
<p:tagLst xmlns:p="http://schemas.openxmlformats.org/presentationml/2006/main">
  <p:tag name="AS_UNIQUEID" val="3298"/>
  <p:tag name="KSO_WM_BEAUTIFY_FLAG" val="#wm#"/>
  <p:tag name="KSO_WM_DIAGRAM_GROUP_CODE" val="l1_1"/>
  <p:tag name="KSO_WM_TAG_VERSION" val="1.0"/>
  <p:tag name="KSO_WM_TEMPLATE_CATEGORY" val="diagram"/>
  <p:tag name="KSO_WM_TEMPLATE_INDEX" val="20169943"/>
  <p:tag name="KSO_WM_UNIT_CLEAR" val="0"/>
  <p:tag name="KSO_WM_UNIT_COMPATIBLE" val="0"/>
  <p:tag name="KSO_WM_UNIT_HIGHLIGHT" val="0"/>
  <p:tag name="KSO_WM_UNIT_ID" val="diagram20169943_3*a*1"/>
  <p:tag name="KSO_WM_UNIT_INDEX" val="1"/>
  <p:tag name="KSO_WM_UNIT_ISCONTENTSTITLE" val="0"/>
  <p:tag name="KSO_WM_UNIT_LAYERLEVEL" val="1"/>
  <p:tag name="KSO_WM_UNIT_PRESET_TEXT_INDEX" val="3"/>
  <p:tag name="KSO_WM_UNIT_PRESET_TEXT_LEN" val="17"/>
  <p:tag name="KSO_WM_UNIT_TYPE" val="a"/>
  <p:tag name="KSO_WM_UNIT_VALUE" val="25"/>
</p:tagLst>
</file>

<file path=ppt/tags/tag362.xml><?xml version="1.0" encoding="utf-8"?>
<p:tagLst xmlns:p="http://schemas.openxmlformats.org/presentationml/2006/main">
  <p:tag name="KSO_WM_UNIT_TEXT_FORE_SCHEMECOLOR_INDEX_BRIGHTNESS" val="0"/>
  <p:tag name="KSO_WM_UNIT_TEXT_FORE_SCHEMECOLOR_INDEX" val="6"/>
  <p:tag name="KSO_WM_UNIT_TEXT_LINE_FILL_TYPE" val="2"/>
  <p:tag name="KSO_WM_UNIT_TEXT_SHADOW_SCHEMECOLOR_INDEX_BRIGHTNESS" val="0"/>
  <p:tag name="KSO_WM_UNIT_TEXT_SHADOW_SCHEMECOLOR_INDEX" val="6"/>
  <p:tag name="KSO_WM_UNIT_TEXT_FILL_FORE_SCHEMECOLOR_INDEX_BRIGHTNESS" val="-0.5"/>
  <p:tag name="KSO_WM_UNIT_TEXT_FILL_FORE_SCHEMECOLOR_INDEX" val="5"/>
  <p:tag name="KSO_WM_UNIT_TEXT_FILL_TYPE" val="1"/>
</p:tagLst>
</file>

<file path=ppt/tags/tag3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TABLE_EMPHASIZE_COL" val="1"/>
  <p:tag name="TABLE_EMPHASIZE_COL_ID" val="6"/>
  <p:tag name="KSO_WM_UNIT_TABLE_BEAUTIFY" val="smartTable{174412b4-c21a-4533-9e7d-d77cb3cbd503}"/>
</p:tagLst>
</file>

<file path=ppt/tags/tag367.xml><?xml version="1.0" encoding="utf-8"?>
<p:tagLst xmlns:p="http://schemas.openxmlformats.org/presentationml/2006/main">
  <p:tag name="TABLE_EMPHASIZE_UUID" val="smartTable{174412b4-c21a-4533-9e7d-d77cb3cbd503}"/>
  <p:tag name="TABLE_EMPHASIZE_TYPE" val="vertical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AS_UNIQUEID" val="307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70.xml><?xml version="1.0" encoding="utf-8"?>
<p:tagLst xmlns:p="http://schemas.openxmlformats.org/presentationml/2006/main">
  <p:tag name="KSO_WM_UNIT_TABLE_BEAUTIFY" val="{587a2e51-7888-4c00-880d-8871d9f8580f}"/>
  <p:tag name="KSO_WM_BEAUTIFY_FLAG" val=""/>
  <p:tag name="TABLE_ENDDRAG_ORIGIN_RECT" val="738*148"/>
  <p:tag name="TABLE_ENDDRAG_RECT" val="73*291*738*148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ISLIDE.DIAGRAM" val="#456224;"/>
</p:tagLst>
</file>

<file path=ppt/tags/tag374.xml><?xml version="1.0" encoding="utf-8"?>
<p:tagLst xmlns:p="http://schemas.openxmlformats.org/presentationml/2006/main">
  <p:tag name="TABLE_ENDDRAG_ORIGIN_RECT" val="651*140"/>
  <p:tag name="TABLE_ENDDRAG_RECT" val="154*384*651*140"/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AS_UNIQUEID" val="307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ISLIDE.DIAGRAM" val="#456224;"/>
</p:tagLst>
</file>

<file path=ppt/tags/tag3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7.xml><?xml version="1.0" encoding="utf-8"?>
<p:tagLst xmlns:p="http://schemas.openxmlformats.org/presentationml/2006/main">
  <p:tag name="KSO_WM_UNIT_PLACING_PICTURE_USER_VIEWPORT" val="{&quot;height&quot;:5281,&quot;width&quot;:5281}"/>
</p:tagLst>
</file>

<file path=ppt/tags/tag3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AS_UNIQUEID" val="307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AS_UNIQUEID" val="303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AS_UNIQUEID" val="307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AS_UNIQUEID" val="308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1.xml><?xml version="1.0" encoding="utf-8"?>
<p:tagLst xmlns:p="http://schemas.openxmlformats.org/presentationml/2006/main">
  <p:tag name="AS_UNIQUEID" val="3015"/>
  <p:tag name="KSO_WM_BEAUTIFY_FLAG" val=""/>
</p:tagLst>
</file>

<file path=ppt/tags/tag412.xml><?xml version="1.0" encoding="utf-8"?>
<p:tagLst xmlns:p="http://schemas.openxmlformats.org/presentationml/2006/main">
  <p:tag name="AS_UNIQUEID" val="3016"/>
</p:tagLst>
</file>

<file path=ppt/tags/tag413.xml><?xml version="1.0" encoding="utf-8"?>
<p:tagLst xmlns:p="http://schemas.openxmlformats.org/presentationml/2006/main">
  <p:tag name="AS_UNIQUEID" val="3017"/>
  <p:tag name="KSO_WM_BEAUTIFY_FLAG" val=""/>
</p:tagLst>
</file>

<file path=ppt/tags/tag414.xml><?xml version="1.0" encoding="utf-8"?>
<p:tagLst xmlns:p="http://schemas.openxmlformats.org/presentationml/2006/main">
  <p:tag name="AS_UNIQUEID" val="3018"/>
  <p:tag name="KSO_WM_BEAUTIFY_FLAG" val=""/>
</p:tagLst>
</file>

<file path=ppt/tags/tag415.xml><?xml version="1.0" encoding="utf-8"?>
<p:tagLst xmlns:p="http://schemas.openxmlformats.org/presentationml/2006/main">
  <p:tag name="AS_UNIQUEID" val="3019"/>
  <p:tag name="KSO_WM_BEAUTIFY_FLAG" val=""/>
</p:tagLst>
</file>

<file path=ppt/tags/tag416.xml><?xml version="1.0" encoding="utf-8"?>
<p:tagLst xmlns:p="http://schemas.openxmlformats.org/presentationml/2006/main">
  <p:tag name="AS_UNIQUEID" val="3020"/>
  <p:tag name="KSO_WM_BEAUTIFY_FLAG" val=""/>
</p:tagLst>
</file>

<file path=ppt/tags/tag417.xml><?xml version="1.0" encoding="utf-8"?>
<p:tagLst xmlns:p="http://schemas.openxmlformats.org/presentationml/2006/main">
  <p:tag name="AS_UNIQUEID" val="3021"/>
  <p:tag name="KSO_WM_BEAUTIFY_FLAG" val=""/>
</p:tagLst>
</file>

<file path=ppt/tags/tag418.xml><?xml version="1.0" encoding="utf-8"?>
<p:tagLst xmlns:p="http://schemas.openxmlformats.org/presentationml/2006/main">
  <p:tag name="AS_UNIQUEID" val="3022"/>
  <p:tag name="KSO_WM_BEAUTIFY_FLAG" val=""/>
</p:tagLst>
</file>

<file path=ppt/tags/tag419.xml><?xml version="1.0" encoding="utf-8"?>
<p:tagLst xmlns:p="http://schemas.openxmlformats.org/presentationml/2006/main">
  <p:tag name="AS_UNIQUEID" val="3023"/>
  <p:tag name="KSO_WM_BEAUTIFY_FLAG" val=""/>
</p:tagLst>
</file>

<file path=ppt/tags/tag42.xml><?xml version="1.0" encoding="utf-8"?>
<p:tagLst xmlns:p="http://schemas.openxmlformats.org/presentationml/2006/main">
  <p:tag name="AS_UNIQUEID" val="308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20.xml><?xml version="1.0" encoding="utf-8"?>
<p:tagLst xmlns:p="http://schemas.openxmlformats.org/presentationml/2006/main">
  <p:tag name="AS_UNIQUEID" val="3024"/>
  <p:tag name="KSO_WM_BEAUTIFY_FLAG" val=""/>
</p:tagLst>
</file>

<file path=ppt/tags/tag421.xml><?xml version="1.0" encoding="utf-8"?>
<p:tagLst xmlns:p="http://schemas.openxmlformats.org/presentationml/2006/main">
  <p:tag name="AS_UNIQUEID" val="3025"/>
  <p:tag name="KSO_WM_BEAUTIFY_FLAG" val=""/>
</p:tagLst>
</file>

<file path=ppt/tags/tag422.xml><?xml version="1.0" encoding="utf-8"?>
<p:tagLst xmlns:p="http://schemas.openxmlformats.org/presentationml/2006/main">
  <p:tag name="AS_UNIQUEID" val="3026"/>
  <p:tag name="KSO_WM_BEAUTIFY_FLAG" val=""/>
</p:tagLst>
</file>

<file path=ppt/tags/tag423.xml><?xml version="1.0" encoding="utf-8"?>
<p:tagLst xmlns:p="http://schemas.openxmlformats.org/presentationml/2006/main">
  <p:tag name="AS_UNIQUEID" val="3027"/>
  <p:tag name="KSO_WM_BEAUTIFY_FLAG" val=""/>
</p:tagLst>
</file>

<file path=ppt/tags/tag424.xml><?xml version="1.0" encoding="utf-8"?>
<p:tagLst xmlns:p="http://schemas.openxmlformats.org/presentationml/2006/main">
  <p:tag name="AS_UNIQUEID" val="3028"/>
  <p:tag name="KSO_WM_BEAUTIFY_FLAG" val=""/>
</p:tagLst>
</file>

<file path=ppt/tags/tag425.xml><?xml version="1.0" encoding="utf-8"?>
<p:tagLst xmlns:p="http://schemas.openxmlformats.org/presentationml/2006/main">
  <p:tag name="AS_UNIQUEID" val="3029"/>
  <p:tag name="KSO_WM_BEAUTIFY_FLAG" val=""/>
</p:tagLst>
</file>

<file path=ppt/tags/tag426.xml><?xml version="1.0" encoding="utf-8"?>
<p:tagLst xmlns:p="http://schemas.openxmlformats.org/presentationml/2006/main">
  <p:tag name="AS_UNIQUEID" val="3030"/>
  <p:tag name="KSO_WM_BEAUTIFY_FLAG" val=""/>
</p:tagLst>
</file>

<file path=ppt/tags/tag427.xml><?xml version="1.0" encoding="utf-8"?>
<p:tagLst xmlns:p="http://schemas.openxmlformats.org/presentationml/2006/main">
  <p:tag name="AS_UNIQUEID" val="2993"/>
</p:tagLst>
</file>

<file path=ppt/tags/tag428.xml><?xml version="1.0" encoding="utf-8"?>
<p:tagLst xmlns:p="http://schemas.openxmlformats.org/presentationml/2006/main">
  <p:tag name="AS_UNIQUEID" val="2994"/>
</p:tagLst>
</file>

<file path=ppt/tags/tag429.xml><?xml version="1.0" encoding="utf-8"?>
<p:tagLst xmlns:p="http://schemas.openxmlformats.org/presentationml/2006/main">
  <p:tag name="AS_UNIQUEID" val="2995"/>
  <p:tag name="KSO_WM_BEAUTIFY_FLAG" val=""/>
</p:tagLst>
</file>

<file path=ppt/tags/tag43.xml><?xml version="1.0" encoding="utf-8"?>
<p:tagLst xmlns:p="http://schemas.openxmlformats.org/presentationml/2006/main">
  <p:tag name="AS_UNIQUEID" val="308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30.xml><?xml version="1.0" encoding="utf-8"?>
<p:tagLst xmlns:p="http://schemas.openxmlformats.org/presentationml/2006/main">
  <p:tag name="AS_UNIQUEID" val="2996"/>
  <p:tag name="KSO_WM_BEAUTIFY_FLAG" val=""/>
</p:tagLst>
</file>

<file path=ppt/tags/tag431.xml><?xml version="1.0" encoding="utf-8"?>
<p:tagLst xmlns:p="http://schemas.openxmlformats.org/presentationml/2006/main">
  <p:tag name="AS_UNIQUEID" val="2997"/>
  <p:tag name="KSO_WM_BEAUTIFY_FLAG" val=""/>
</p:tagLst>
</file>

<file path=ppt/tags/tag432.xml><?xml version="1.0" encoding="utf-8"?>
<p:tagLst xmlns:p="http://schemas.openxmlformats.org/presentationml/2006/main">
  <p:tag name="AS_UNIQUEID" val="2998"/>
  <p:tag name="KSO_WM_BEAUTIFY_FLAG" val=""/>
</p:tagLst>
</file>

<file path=ppt/tags/tag433.xml><?xml version="1.0" encoding="utf-8"?>
<p:tagLst xmlns:p="http://schemas.openxmlformats.org/presentationml/2006/main">
  <p:tag name="AS_UNIQUEID" val="2999"/>
  <p:tag name="KSO_WM_BEAUTIFY_FLAG" val=""/>
</p:tagLst>
</file>

<file path=ppt/tags/tag434.xml><?xml version="1.0" encoding="utf-8"?>
<p:tagLst xmlns:p="http://schemas.openxmlformats.org/presentationml/2006/main">
  <p:tag name="AS_UNIQUEID" val="3000"/>
  <p:tag name="KSO_WM_BEAUTIFY_FLAG" val=""/>
</p:tagLst>
</file>

<file path=ppt/tags/tag435.xml><?xml version="1.0" encoding="utf-8"?>
<p:tagLst xmlns:p="http://schemas.openxmlformats.org/presentationml/2006/main">
  <p:tag name="AS_UNIQUEID" val="3001"/>
  <p:tag name="KSO_WM_BEAUTIFY_FLAG" val=""/>
</p:tagLst>
</file>

<file path=ppt/tags/tag436.xml><?xml version="1.0" encoding="utf-8"?>
<p:tagLst xmlns:p="http://schemas.openxmlformats.org/presentationml/2006/main">
  <p:tag name="AS_UNIQUEID" val="3002"/>
  <p:tag name="KSO_WM_BEAUTIFY_FLAG" val=""/>
</p:tagLst>
</file>

<file path=ppt/tags/tag437.xml><?xml version="1.0" encoding="utf-8"?>
<p:tagLst xmlns:p="http://schemas.openxmlformats.org/presentationml/2006/main">
  <p:tag name="AS_UNIQUEID" val="3003"/>
  <p:tag name="KSO_WM_BEAUTIFY_FLAG" val=""/>
</p:tagLst>
</file>

<file path=ppt/tags/tag438.xml><?xml version="1.0" encoding="utf-8"?>
<p:tagLst xmlns:p="http://schemas.openxmlformats.org/presentationml/2006/main">
  <p:tag name="AS_UNIQUEID" val="3004"/>
</p:tagLst>
</file>

<file path=ppt/tags/tag439.xml><?xml version="1.0" encoding="utf-8"?>
<p:tagLst xmlns:p="http://schemas.openxmlformats.org/presentationml/2006/main">
  <p:tag name="AS_UNIQUEID" val="3006"/>
</p:tagLst>
</file>

<file path=ppt/tags/tag44.xml><?xml version="1.0" encoding="utf-8"?>
<p:tagLst xmlns:p="http://schemas.openxmlformats.org/presentationml/2006/main">
  <p:tag name="AS_UNIQUEID" val="308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40.xml><?xml version="1.0" encoding="utf-8"?>
<p:tagLst xmlns:p="http://schemas.openxmlformats.org/presentationml/2006/main">
  <p:tag name="AS_UNIQUEID" val="3007"/>
  <p:tag name="KSO_WM_BEAUTIFY_FLAG" val=""/>
</p:tagLst>
</file>

<file path=ppt/tags/tag441.xml><?xml version="1.0" encoding="utf-8"?>
<p:tagLst xmlns:p="http://schemas.openxmlformats.org/presentationml/2006/main">
  <p:tag name="AS_UNIQUEID" val="3008"/>
</p:tagLst>
</file>

<file path=ppt/tags/tag442.xml><?xml version="1.0" encoding="utf-8"?>
<p:tagLst xmlns:p="http://schemas.openxmlformats.org/presentationml/2006/main">
  <p:tag name="AS_UNIQUEID" val="3009"/>
  <p:tag name="KSO_WM_BEAUTIFY_FLAG" val=""/>
</p:tagLst>
</file>

<file path=ppt/tags/tag443.xml><?xml version="1.0" encoding="utf-8"?>
<p:tagLst xmlns:p="http://schemas.openxmlformats.org/presentationml/2006/main">
  <p:tag name="AS_UNIQUEID" val="3010"/>
  <p:tag name="KSO_WM_BEAUTIFY_FLAG" val=""/>
</p:tagLst>
</file>

<file path=ppt/tags/tag444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AS_UNIQUEID" val="270"/>
  <p:tag name="KSO_WM_BEAUTIFY_FLAG" val=""/>
  <p:tag name="KSO_WM_UNIT_PLACING_PICTURE_USER_VIEWPORT" val="{&quot;height&quot;:15840,&quot;width&quot;:11201}"/>
  <p:tag name="REFSHAPE" val="485949196"/>
</p:tagLst>
</file>

<file path=ppt/tags/tag448.xml><?xml version="1.0" encoding="utf-8"?>
<p:tagLst xmlns:p="http://schemas.openxmlformats.org/presentationml/2006/main">
  <p:tag name="AS_UNIQUEID" val="2791"/>
</p:tagLst>
</file>

<file path=ppt/tags/tag449.xml><?xml version="1.0" encoding="utf-8"?>
<p:tagLst xmlns:p="http://schemas.openxmlformats.org/presentationml/2006/main">
  <p:tag name="AS_UNIQUEID" val="2792"/>
</p:tagLst>
</file>

<file path=ppt/tags/tag45.xml><?xml version="1.0" encoding="utf-8"?>
<p:tagLst xmlns:p="http://schemas.openxmlformats.org/presentationml/2006/main">
  <p:tag name="AS_UNIQUEID" val="308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50.xml><?xml version="1.0" encoding="utf-8"?>
<p:tagLst xmlns:p="http://schemas.openxmlformats.org/presentationml/2006/main">
  <p:tag name="AS_UNIQUEID" val="2793"/>
</p:tagLst>
</file>

<file path=ppt/tags/tag451.xml><?xml version="1.0" encoding="utf-8"?>
<p:tagLst xmlns:p="http://schemas.openxmlformats.org/presentationml/2006/main">
  <p:tag name="AS_UNIQUEID" val="2794"/>
</p:tagLst>
</file>

<file path=ppt/tags/tag452.xml><?xml version="1.0" encoding="utf-8"?>
<p:tagLst xmlns:p="http://schemas.openxmlformats.org/presentationml/2006/main">
  <p:tag name="AS_UNIQUEID" val="2795"/>
</p:tagLst>
</file>

<file path=ppt/tags/tag453.xml><?xml version="1.0" encoding="utf-8"?>
<p:tagLst xmlns:p="http://schemas.openxmlformats.org/presentationml/2006/main">
  <p:tag name="AS_UNIQUEID" val="2796"/>
</p:tagLst>
</file>

<file path=ppt/tags/tag454.xml><?xml version="1.0" encoding="utf-8"?>
<p:tagLst xmlns:p="http://schemas.openxmlformats.org/presentationml/2006/main">
  <p:tag name="AS_UNIQUEID" val="275"/>
</p:tagLst>
</file>

<file path=ppt/tags/tag455.xml><?xml version="1.0" encoding="utf-8"?>
<p:tagLst xmlns:p="http://schemas.openxmlformats.org/presentationml/2006/main">
  <p:tag name="AS_UNIQUEID" val="276"/>
</p:tagLst>
</file>

<file path=ppt/tags/tag456.xml><?xml version="1.0" encoding="utf-8"?>
<p:tagLst xmlns:p="http://schemas.openxmlformats.org/presentationml/2006/main">
  <p:tag name="AS_UNIQUEID" val="277"/>
</p:tagLst>
</file>

<file path=ppt/tags/tag457.xml><?xml version="1.0" encoding="utf-8"?>
<p:tagLst xmlns:p="http://schemas.openxmlformats.org/presentationml/2006/main">
  <p:tag name="AS_UNIQUEID" val="278"/>
</p:tagLst>
</file>

<file path=ppt/tags/tag458.xml><?xml version="1.0" encoding="utf-8"?>
<p:tagLst xmlns:p="http://schemas.openxmlformats.org/presentationml/2006/main">
  <p:tag name="AS_UNIQUEID" val="2790"/>
</p:tagLst>
</file>

<file path=ppt/tags/tag459.xml><?xml version="1.0" encoding="utf-8"?>
<p:tagLst xmlns:p="http://schemas.openxmlformats.org/presentationml/2006/main">
  <p:tag name="AS_UNIQUEID" val="274"/>
</p:tagLst>
</file>

<file path=ppt/tags/tag46.xml><?xml version="1.0" encoding="utf-8"?>
<p:tagLst xmlns:p="http://schemas.openxmlformats.org/presentationml/2006/main">
  <p:tag name="AS_UNIQUEID" val="308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60.xml><?xml version="1.0" encoding="utf-8"?>
<p:tagLst xmlns:p="http://schemas.openxmlformats.org/presentationml/2006/main">
  <p:tag name="AS_UNIQUEID" val="280"/>
</p:tagLst>
</file>

<file path=ppt/tags/tag461.xml><?xml version="1.0" encoding="utf-8"?>
<p:tagLst xmlns:p="http://schemas.openxmlformats.org/presentationml/2006/main">
  <p:tag name="AS_UNIQUEID" val="281"/>
</p:tagLst>
</file>

<file path=ppt/tags/tag462.xml><?xml version="1.0" encoding="utf-8"?>
<p:tagLst xmlns:p="http://schemas.openxmlformats.org/presentationml/2006/main">
  <p:tag name="AS_UNIQUEID" val="281"/>
</p:tagLst>
</file>

<file path=ppt/tags/tag463.xml><?xml version="1.0" encoding="utf-8"?>
<p:tagLst xmlns:p="http://schemas.openxmlformats.org/presentationml/2006/main">
  <p:tag name="AS_UNIQUEID" val="279"/>
</p:tagLst>
</file>

<file path=ppt/tags/tag4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AS_UNIQUEID" val="308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70.xml><?xml version="1.0" encoding="utf-8"?>
<p:tagLst xmlns:p="http://schemas.openxmlformats.org/presentationml/2006/main">
  <p:tag name="AS_UNIQUEID" val="2842"/>
</p:tagLst>
</file>

<file path=ppt/tags/tag471.xml><?xml version="1.0" encoding="utf-8"?>
<p:tagLst xmlns:p="http://schemas.openxmlformats.org/presentationml/2006/main">
  <p:tag name="AS_UNIQUEID" val="2843"/>
  <p:tag name="KSO_WM_BEAUTIFY_FLAG" val=""/>
</p:tagLst>
</file>

<file path=ppt/tags/tag472.xml><?xml version="1.0" encoding="utf-8"?>
<p:tagLst xmlns:p="http://schemas.openxmlformats.org/presentationml/2006/main">
  <p:tag name="AS_UNIQUEID" val="2844"/>
  <p:tag name="KSO_WM_BEAUTIFY_FLAG" val=""/>
</p:tagLst>
</file>

<file path=ppt/tags/tag473.xml><?xml version="1.0" encoding="utf-8"?>
<p:tagLst xmlns:p="http://schemas.openxmlformats.org/presentationml/2006/main">
  <p:tag name="AS_UNIQUEID" val="2839"/>
  <p:tag name="KSO_WM_BEAUTIFY_FLAG" val=""/>
</p:tagLst>
</file>

<file path=ppt/tags/tag474.xml><?xml version="1.0" encoding="utf-8"?>
<p:tagLst xmlns:p="http://schemas.openxmlformats.org/presentationml/2006/main">
  <p:tag name="AS_UNIQUEID" val="2840"/>
  <p:tag name="KSO_WM_BEAUTIFY_FLAG" val=""/>
</p:tagLst>
</file>

<file path=ppt/tags/tag475.xml><?xml version="1.0" encoding="utf-8"?>
<p:tagLst xmlns:p="http://schemas.openxmlformats.org/presentationml/2006/main">
  <p:tag name="AS_UNIQUEID" val="2841"/>
  <p:tag name="KSO_WM_BEAUTIFY_FLAG" val=""/>
</p:tagLst>
</file>

<file path=ppt/tags/tag476.xml><?xml version="1.0" encoding="utf-8"?>
<p:tagLst xmlns:p="http://schemas.openxmlformats.org/presentationml/2006/main">
  <p:tag name="AS_UNIQUEID" val="2833"/>
  <p:tag name="KSO_WM_BEAUTIFY_FLAG" val=""/>
</p:tagLst>
</file>

<file path=ppt/tags/tag477.xml><?xml version="1.0" encoding="utf-8"?>
<p:tagLst xmlns:p="http://schemas.openxmlformats.org/presentationml/2006/main">
  <p:tag name="AS_UNIQUEID" val="2834"/>
  <p:tag name="KSO_WM_BEAUTIFY_FLAG" val=""/>
</p:tagLst>
</file>

<file path=ppt/tags/tag478.xml><?xml version="1.0" encoding="utf-8"?>
<p:tagLst xmlns:p="http://schemas.openxmlformats.org/presentationml/2006/main">
  <p:tag name="AS_UNIQUEID" val="2835"/>
  <p:tag name="KSO_WM_BEAUTIFY_FLAG" val=""/>
</p:tagLst>
</file>

<file path=ppt/tags/tag479.xml><?xml version="1.0" encoding="utf-8"?>
<p:tagLst xmlns:p="http://schemas.openxmlformats.org/presentationml/2006/main">
  <p:tag name="AS_UNIQUEID" val="2836"/>
</p:tagLst>
</file>

<file path=ppt/tags/tag48.xml><?xml version="1.0" encoding="utf-8"?>
<p:tagLst xmlns:p="http://schemas.openxmlformats.org/presentationml/2006/main">
  <p:tag name="AS_UNIQUEID" val="308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480.xml><?xml version="1.0" encoding="utf-8"?>
<p:tagLst xmlns:p="http://schemas.openxmlformats.org/presentationml/2006/main">
  <p:tag name="AS_UNIQUEID" val="2837"/>
</p:tagLst>
</file>

<file path=ppt/tags/tag481.xml><?xml version="1.0" encoding="utf-8"?>
<p:tagLst xmlns:p="http://schemas.openxmlformats.org/presentationml/2006/main">
  <p:tag name="AS_UNIQUEID" val="2838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4.xml><?xml version="1.0" encoding="utf-8"?>
<p:tagLst xmlns:p="http://schemas.openxmlformats.org/presentationml/2006/main">
  <p:tag name="AS_UNIQUEID" val="3198"/>
</p:tagLst>
</file>

<file path=ppt/tags/tag485.xml><?xml version="1.0" encoding="utf-8"?>
<p:tagLst xmlns:p="http://schemas.openxmlformats.org/presentationml/2006/main">
  <p:tag name="AS_UNIQUEID" val="3199"/>
</p:tagLst>
</file>

<file path=ppt/tags/tag486.xml><?xml version="1.0" encoding="utf-8"?>
<p:tagLst xmlns:p="http://schemas.openxmlformats.org/presentationml/2006/main">
  <p:tag name="AS_UNIQUEID" val="3200"/>
</p:tagLst>
</file>

<file path=ppt/tags/tag487.xml><?xml version="1.0" encoding="utf-8"?>
<p:tagLst xmlns:p="http://schemas.openxmlformats.org/presentationml/2006/main">
  <p:tag name="AS_UNIQUEID" val="3201"/>
</p:tagLst>
</file>

<file path=ppt/tags/tag488.xml><?xml version="1.0" encoding="utf-8"?>
<p:tagLst xmlns:p="http://schemas.openxmlformats.org/presentationml/2006/main">
  <p:tag name="AS_UNIQUEID" val="3202"/>
</p:tagLst>
</file>

<file path=ppt/tags/tag489.xml><?xml version="1.0" encoding="utf-8"?>
<p:tagLst xmlns:p="http://schemas.openxmlformats.org/presentationml/2006/main">
  <p:tag name="AS_UNIQUEID" val="3203"/>
</p:tagLst>
</file>

<file path=ppt/tags/tag49.xml><?xml version="1.0" encoding="utf-8"?>
<p:tagLst xmlns:p="http://schemas.openxmlformats.org/presentationml/2006/main">
  <p:tag name="AS_UNIQUEID" val="309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491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ZTRjNmVkYTYzODBkM2E2YzE1NTU5NWQ1YzkzMTM1YjcifQ=="/>
  <p:tag name="resource_record_key" val="{&quot;29&quot;:[50052696]}"/>
  <p:tag name="commondata" val="eyJoZGlkIjoiMWM4MmVkOTA1MjFjYzMwZWNmZGFhODliZDBjZWU4YWMifQ=="/>
</p:tagLst>
</file>

<file path=ppt/tags/tag5.xml><?xml version="1.0" encoding="utf-8"?>
<p:tagLst xmlns:p="http://schemas.openxmlformats.org/presentationml/2006/main">
  <p:tag name="AS_UNIQUEID" val="303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AS_UNIQUEID" val="309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1.xml><?xml version="1.0" encoding="utf-8"?>
<p:tagLst xmlns:p="http://schemas.openxmlformats.org/presentationml/2006/main">
  <p:tag name="AS_UNIQUEID" val="309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2.xml><?xml version="1.0" encoding="utf-8"?>
<p:tagLst xmlns:p="http://schemas.openxmlformats.org/presentationml/2006/main">
  <p:tag name="AS_UNIQUEID" val="309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3.xml><?xml version="1.0" encoding="utf-8"?>
<p:tagLst xmlns:p="http://schemas.openxmlformats.org/presentationml/2006/main">
  <p:tag name="AS_UNIQUEID" val="309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4.xml><?xml version="1.0" encoding="utf-8"?>
<p:tagLst xmlns:p="http://schemas.openxmlformats.org/presentationml/2006/main">
  <p:tag name="AS_UNIQUEID" val="309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5.xml><?xml version="1.0" encoding="utf-8"?>
<p:tagLst xmlns:p="http://schemas.openxmlformats.org/presentationml/2006/main">
  <p:tag name="AS_UNIQUEID" val="309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6.xml><?xml version="1.0" encoding="utf-8"?>
<p:tagLst xmlns:p="http://schemas.openxmlformats.org/presentationml/2006/main">
  <p:tag name="AS_UNIQUEID" val="309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7.xml><?xml version="1.0" encoding="utf-8"?>
<p:tagLst xmlns:p="http://schemas.openxmlformats.org/presentationml/2006/main">
  <p:tag name="AS_UNIQUEID" val="3100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8.xml><?xml version="1.0" encoding="utf-8"?>
<p:tagLst xmlns:p="http://schemas.openxmlformats.org/presentationml/2006/main">
  <p:tag name="AS_UNIQUEID" val="3101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9.xml><?xml version="1.0" encoding="utf-8"?>
<p:tagLst xmlns:p="http://schemas.openxmlformats.org/presentationml/2006/main">
  <p:tag name="AS_UNIQUEID" val="310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.xml><?xml version="1.0" encoding="utf-8"?>
<p:tagLst xmlns:p="http://schemas.openxmlformats.org/presentationml/2006/main">
  <p:tag name="AS_UNIQUEID" val="303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60.xml><?xml version="1.0" encoding="utf-8"?>
<p:tagLst xmlns:p="http://schemas.openxmlformats.org/presentationml/2006/main">
  <p:tag name="AS_UNIQUEID" val="310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1.xml><?xml version="1.0" encoding="utf-8"?>
<p:tagLst xmlns:p="http://schemas.openxmlformats.org/presentationml/2006/main">
  <p:tag name="AS_UNIQUEID" val="310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2.xml><?xml version="1.0" encoding="utf-8"?>
<p:tagLst xmlns:p="http://schemas.openxmlformats.org/presentationml/2006/main">
  <p:tag name="AS_UNIQUEID" val="3105"/>
</p:tagLst>
</file>

<file path=ppt/tags/tag6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4.xml><?xml version="1.0" encoding="utf-8"?>
<p:tagLst xmlns:p="http://schemas.openxmlformats.org/presentationml/2006/main">
  <p:tag name="AS_UNIQUEID" val="285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5.xml><?xml version="1.0" encoding="utf-8"?>
<p:tagLst xmlns:p="http://schemas.openxmlformats.org/presentationml/2006/main">
  <p:tag name="AS_UNIQUEID" val="285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6.xml><?xml version="1.0" encoding="utf-8"?>
<p:tagLst xmlns:p="http://schemas.openxmlformats.org/presentationml/2006/main">
  <p:tag name="AS_UNIQUEID" val="285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7.xml><?xml version="1.0" encoding="utf-8"?>
<p:tagLst xmlns:p="http://schemas.openxmlformats.org/presentationml/2006/main">
  <p:tag name="AS_UNIQUEID" val="285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8.xml><?xml version="1.0" encoding="utf-8"?>
<p:tagLst xmlns:p="http://schemas.openxmlformats.org/presentationml/2006/main">
  <p:tag name="AS_UNIQUEID" val="286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9.xml><?xml version="1.0" encoding="utf-8"?>
<p:tagLst xmlns:p="http://schemas.openxmlformats.org/presentationml/2006/main">
  <p:tag name="AS_UNIQUEID" val="286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.xml><?xml version="1.0" encoding="utf-8"?>
<p:tagLst xmlns:p="http://schemas.openxmlformats.org/presentationml/2006/main">
  <p:tag name="AS_UNIQUEID" val="304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0.xml><?xml version="1.0" encoding="utf-8"?>
<p:tagLst xmlns:p="http://schemas.openxmlformats.org/presentationml/2006/main">
  <p:tag name="AS_UNIQUEID" val="286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1.xml><?xml version="1.0" encoding="utf-8"?>
<p:tagLst xmlns:p="http://schemas.openxmlformats.org/presentationml/2006/main">
  <p:tag name="AS_UNIQUEID" val="286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2.xml><?xml version="1.0" encoding="utf-8"?>
<p:tagLst xmlns:p="http://schemas.openxmlformats.org/presentationml/2006/main">
  <p:tag name="AS_UNIQUEID" val="28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3.xml><?xml version="1.0" encoding="utf-8"?>
<p:tagLst xmlns:p="http://schemas.openxmlformats.org/presentationml/2006/main">
  <p:tag name="AS_UNIQUEID" val="286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4.xml><?xml version="1.0" encoding="utf-8"?>
<p:tagLst xmlns:p="http://schemas.openxmlformats.org/presentationml/2006/main">
  <p:tag name="AS_UNIQUEID" val="286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5.xml><?xml version="1.0" encoding="utf-8"?>
<p:tagLst xmlns:p="http://schemas.openxmlformats.org/presentationml/2006/main">
  <p:tag name="AS_UNIQUEID" val="286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6.xml><?xml version="1.0" encoding="utf-8"?>
<p:tagLst xmlns:p="http://schemas.openxmlformats.org/presentationml/2006/main">
  <p:tag name="AS_UNIQUEID" val="287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7.xml><?xml version="1.0" encoding="utf-8"?>
<p:tagLst xmlns:p="http://schemas.openxmlformats.org/presentationml/2006/main">
  <p:tag name="AS_UNIQUEID" val="287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8.xml><?xml version="1.0" encoding="utf-8"?>
<p:tagLst xmlns:p="http://schemas.openxmlformats.org/presentationml/2006/main">
  <p:tag name="AS_UNIQUEID" val="287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79.xml><?xml version="1.0" encoding="utf-8"?>
<p:tagLst xmlns:p="http://schemas.openxmlformats.org/presentationml/2006/main">
  <p:tag name="AS_UNIQUEID" val="287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8.xml><?xml version="1.0" encoding="utf-8"?>
<p:tagLst xmlns:p="http://schemas.openxmlformats.org/presentationml/2006/main">
  <p:tag name="AS_UNIQUEID" val="30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0.xml><?xml version="1.0" encoding="utf-8"?>
<p:tagLst xmlns:p="http://schemas.openxmlformats.org/presentationml/2006/main">
  <p:tag name="AS_UNIQUEID" val="287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81.xml><?xml version="1.0" encoding="utf-8"?>
<p:tagLst xmlns:p="http://schemas.openxmlformats.org/presentationml/2006/main">
  <p:tag name="AS_UNIQUEID" val="287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82.xml><?xml version="1.0" encoding="utf-8"?>
<p:tagLst xmlns:p="http://schemas.openxmlformats.org/presentationml/2006/main">
  <p:tag name="AS_UNIQUEID" val="287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83.xml><?xml version="1.0" encoding="utf-8"?>
<p:tagLst xmlns:p="http://schemas.openxmlformats.org/presentationml/2006/main">
  <p:tag name="AS_UNIQUEID" val="287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84.xml><?xml version="1.0" encoding="utf-8"?>
<p:tagLst xmlns:p="http://schemas.openxmlformats.org/presentationml/2006/main">
  <p:tag name="AS_UNIQUEID" val="287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85.xml><?xml version="1.0" encoding="utf-8"?>
<p:tagLst xmlns:p="http://schemas.openxmlformats.org/presentationml/2006/main">
  <p:tag name="AS_UNIQUEID" val="288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86.xml><?xml version="1.0" encoding="utf-8"?>
<p:tagLst xmlns:p="http://schemas.openxmlformats.org/presentationml/2006/main">
  <p:tag name="AS_UNIQUEID" val="288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87.xml><?xml version="1.0" encoding="utf-8"?>
<p:tagLst xmlns:p="http://schemas.openxmlformats.org/presentationml/2006/main">
  <p:tag name="AS_UNIQUEID" val="288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88.xml><?xml version="1.0" encoding="utf-8"?>
<p:tagLst xmlns:p="http://schemas.openxmlformats.org/presentationml/2006/main">
  <p:tag name="AS_UNIQUEID" val="288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89.xml><?xml version="1.0" encoding="utf-8"?>
<p:tagLst xmlns:p="http://schemas.openxmlformats.org/presentationml/2006/main">
  <p:tag name="AS_UNIQUEID" val="288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9.xml><?xml version="1.0" encoding="utf-8"?>
<p:tagLst xmlns:p="http://schemas.openxmlformats.org/presentationml/2006/main">
  <p:tag name="AS_UNIQUEID" val="304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0.xml><?xml version="1.0" encoding="utf-8"?>
<p:tagLst xmlns:p="http://schemas.openxmlformats.org/presentationml/2006/main">
  <p:tag name="AS_UNIQUEID" val="288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91.xml><?xml version="1.0" encoding="utf-8"?>
<p:tagLst xmlns:p="http://schemas.openxmlformats.org/presentationml/2006/main">
  <p:tag name="AS_UNIQUEID" val="288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92.xml><?xml version="1.0" encoding="utf-8"?>
<p:tagLst xmlns:p="http://schemas.openxmlformats.org/presentationml/2006/main">
  <p:tag name="AS_UNIQUEID" val="288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93.xml><?xml version="1.0" encoding="utf-8"?>
<p:tagLst xmlns:p="http://schemas.openxmlformats.org/presentationml/2006/main">
  <p:tag name="AS_UNIQUEID" val="289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94.xml><?xml version="1.0" encoding="utf-8"?>
<p:tagLst xmlns:p="http://schemas.openxmlformats.org/presentationml/2006/main">
  <p:tag name="AS_UNIQUEID" val="289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95.xml><?xml version="1.0" encoding="utf-8"?>
<p:tagLst xmlns:p="http://schemas.openxmlformats.org/presentationml/2006/main">
  <p:tag name="AS_UNIQUEID" val="289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96.xml><?xml version="1.0" encoding="utf-8"?>
<p:tagLst xmlns:p="http://schemas.openxmlformats.org/presentationml/2006/main">
  <p:tag name="AS_UNIQUEID" val="289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97.xml><?xml version="1.0" encoding="utf-8"?>
<p:tagLst xmlns:p="http://schemas.openxmlformats.org/presentationml/2006/main">
  <p:tag name="AS_UNIQUEID" val="289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98.xml><?xml version="1.0" encoding="utf-8"?>
<p:tagLst xmlns:p="http://schemas.openxmlformats.org/presentationml/2006/main">
  <p:tag name="AS_UNIQUEID" val="289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99.xml><?xml version="1.0" encoding="utf-8"?>
<p:tagLst xmlns:p="http://schemas.openxmlformats.org/presentationml/2006/main">
  <p:tag name="AS_UNIQUEID" val="289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方正黑体_GBK"/>
        <a:cs typeface="Arial"/>
      </a:majorFont>
      <a:minorFont>
        <a:latin typeface="微软雅黑"/>
        <a:ea typeface="方正黑体_GBK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EFFFF"/>
      </a:lt1>
      <a:dk2>
        <a:srgbClr val="E4F2F9"/>
      </a:dk2>
      <a:lt2>
        <a:srgbClr val="FEFFFF"/>
      </a:lt2>
      <a:accent1>
        <a:srgbClr val="5CA8CB"/>
      </a:accent1>
      <a:accent2>
        <a:srgbClr val="397EA8"/>
      </a:accent2>
      <a:accent3>
        <a:srgbClr val="7D6A87"/>
      </a:accent3>
      <a:accent4>
        <a:srgbClr val="D19F99"/>
      </a:accent4>
      <a:accent5>
        <a:srgbClr val="ECC4B7"/>
      </a:accent5>
      <a:accent6>
        <a:srgbClr val="FAE0D3"/>
      </a:accent6>
      <a:hlink>
        <a:srgbClr val="5FCBFB"/>
      </a:hlink>
      <a:folHlink>
        <a:srgbClr val="B759BC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EFFFF"/>
      </a:lt1>
      <a:dk2>
        <a:srgbClr val="E4F2F9"/>
      </a:dk2>
      <a:lt2>
        <a:srgbClr val="FEFFFF"/>
      </a:lt2>
      <a:accent1>
        <a:srgbClr val="5CA8CB"/>
      </a:accent1>
      <a:accent2>
        <a:srgbClr val="397EA8"/>
      </a:accent2>
      <a:accent3>
        <a:srgbClr val="7D6A87"/>
      </a:accent3>
      <a:accent4>
        <a:srgbClr val="D19F99"/>
      </a:accent4>
      <a:accent5>
        <a:srgbClr val="ECC4B7"/>
      </a:accent5>
      <a:accent6>
        <a:srgbClr val="FAE0D3"/>
      </a:accent6>
      <a:hlink>
        <a:srgbClr val="5FCBFB"/>
      </a:hlink>
      <a:folHlink>
        <a:srgbClr val="B759BC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4">
      <extobjdata type="C9F754DE-2CAD-44b6-B708-469DEB6407EB" data="ewoJIkZpbGVJZCIgOiAiMzM5NzQ5OTkwMTczIiwKCSJHcm91cElkIiA6ICIxNzM5NTUwNCIsCgkiSW1hZ2UiIDogImlWQk9SdzBLR2dvQUFBQU5TVWhFVWdBQUI0b0FBQUpLQ0FZQUFBRGF5OGg2QUFBQUFYTlNSMElBcnM0YzZRQUFJQUJKUkVGVWVKenMzWG1jWEZXWi8vSFBjMjV2VlJWSUVCQVNBaTZBTW15Q1laR1FybW9FWlJsR1VCQVVaeFNIVFVrUUdFYlVVWnlnSW9vTHcwaEFHQldIWFJrSGxOK2dJd1Awa2hCQUdSRVJ4UVVIU05nQ1lVdFZkYnI3bnVmM1IzVW5uZDdTbmE2a090M2Y5K3ZWNmE1enozM3VjMi9kVkZmWGM4KzVJQ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cFBIbHJWT1lMeXMxZ21JaUlpSWlJaUlpSWlJaU1oR05SL1lBMWdKM0F5OERIVDJmdStwWVY3RE1XQTYwTlQ3dUtIM2NkTDdPQWRNNi8wNUFiYnR0KzUwWVB2ZUdIWEF6TjcrQVpqVmI3MHNNTHUzWFVTbWx0WEFrMEFLdkFZOERUandRdTlYQ2l3RHlyMzlqY3JyeU96ZXg0SEs2MU05Y09ZbXkzb2pVS0ZZUkVSRVJFUkVSRVJFUkdSeWV4cTRCOWdiMkxQR3VjalFJdEJWNnlRMkFxTlM2RmM5U2lhVHg0R1hxQlNMOVpvcUlpSWlJaUlpSWlJaUlpSVRsdGM2QVJHUlNXaXpmMjNWbEFvaUlpSWlJaUlpSWlJaUlpSWlJbE9NQ3NVaUlpSWlJaUlpSWlJaUlpSWlJbE9NQ3NVaUlpSWlJaUlpSWlJaUlpSWlJbE9NQ3NVaUlpSWlJaUlpSWlJaUlpSWlJbU9qZXhTTGlJaUlpSWlJaUlpSWlJaUlpRXd4S2hTTGlJaUlpSWlJaUlpSWlJaUlpRXd4c2RZSmpKY0t4U0lpSWlJaUlpSWlJaUlpSWlJaVk5TlQ2d1RHUzRWaUVSRVJFUkVSRVJFUkVaSEpyYnZXQ1lpSVRFS2R0VTVndkZRb0ZoRVJFUkVSRVJFUkVSR1ozSXExVGtCRVpCSXExenFCOGFxcmRRSWlJaUlpSWlJaUlpSWlJckpSYmZSaVJpNFVIc0hZbzVoYUJsbzMrMUYyRzF1R2czYXdVTC9VekI0cnBtM3ZxblUrSXJKQk52dUxjRFNpV0VSRVJFUkVSRVJFUkVSa2NxdG1NY05nNzF3VjQwMVJEVHVaMlk2NEh3Z3RHdFMzQ1dWRC90dTVwT0JabW84ZFlySE9ieG1MbGJWT1lMeFVLQllSRVJFUkVSRVJFUkVSbWR4ZXEwYVFETTNIWjBOK1dWTXkvYjNWaURlVmxXbGJTc3E3dTJONkVMVDIxRG9mMGZrdEcrVEZXaWN3WHJwS1JVUkVSRVJFUkVSRVJFUmtjbHRWalNBV2JFOHptd1ZlalhCVFhwRzJPMnVkZzZ5bDgxczJ3RjlxbmNCNGFVU3hpSWlJaUlpSWlJaUlpTWprOW1xdEV4QVJtWVEyKzBLeFJoU0xpSWlJaUlpSWlJaUlpRXh1ejQ5bjVTek54MW9TYnUxN25CQ3V5eVdGNjl4WlhZcHRUWVA2aC94OHc4NXllQ1B3ak9HTGlySDk2MFBFblVrSUY0SWZEV3h0OElURHRhVVl2akxhNlpnYmFONjlQb1JQT3h3Qy9uckRYblh6Slo3R2k4c3N2bjlBWHBlYjJYelM5TWhJM2NzaDhTOVc3aEdNdTdHNEorWFRYYlQvWm5DZUxmdVJ4SVhtTnMveEJveEhIUHRhT1cyN1pXMnZsbTF5aWE5dy9QNVMrdktodVREaklvZjNnMjBOUEJJam4reWs3WjYrM2psYXRpZnhaeHhmVWtyYjU2MXBENFZITVBZb3BwYkpobmlLWVFzYzNnUyszUEZMeTdIajhvSDVOVEozNTdwUS8wWHd3eHpiQXVNUlVqNXZ3US9IN0d4UDQzdExkTnkybmtNWnNrbitvOEFaNXZZVzhPRFlIMkwwOHp0cHY3dGZQMnRLOGljbGNCcHUremcwR3Y2a1k1ZVZZdHNWYTQvWjZKN2JEZG5mYXB3M0ErS042ZndXNmVmL2FwM0FlR2xFc1lpSWlJaUlpSWlJaUlqSTVQYkNlRlkyZU56ZEZ6bitpOTZtTzkxOWtlRlhEdXliQytsRmhpMEVmd2pqYnZBM1lQYTFiQ2g4dkgrL1J1YnVUTEJmbW5FYVpyOEd2Z04wbXRrWGN5SGVNSnE4c2pUL2RWMElEenIrSVROK0IvYnZidjRnYmtkYlNCWm5rdndKUTYzbndab3R4RGFISm9kYmdTY01PNm8rc0xpQjV0MEhiT01ZUXJ3WDV4RHcvd0s3QWJjZEEvd3dHd3BuRG5HMGtsd3k0dzdnU09CL2dFZk1tQk1DUDIxazNsdEdzMS9RZHh6NVovQmZWNDRqYndvV3ZwVkw4aC91MzYrQmxqM3JRdDB2TUQ3b3hwL0Fid0I2Q056dTJMeWhvdytXRFlYdkd2WWRjOHM2WE50N1hHWlk4TDM3NzF3dTVLOVBzT3R4MndmajUrQS9CRG94UDZxdjA0WTh0NlBkMzJxY053T041ZndXR2VEWldpY3dYaHBSTENJaUlpSWlJaUlpSWlJeXVhMGN6OHBGT2g0bXNpQWI4Z3N4OWsrSjEzYkdqdXVIN2gzKzJtUGN1MFRITXdEWlVEZ2R1TXJ3andOckNtOUpVbmVkWWJNaS9vRnkydjZEU210TFhUYUpQemF6RTNJVXZqUHlQWHlidDdWZ056cFlqTmJTU1Z0SDM1SW1XdWFGRU84MnQrL0NBWGZCQXk4T3lQRjhZbngvaWZhK1ViYVdDNFZ2WUhadVhjSTN1MUtPNkxlTmE0RlYzVEhNN2FMMTk1WDJBN2JPaHFhSHdTNkJsaHVoOWVXK3lBYjc0ZHhZak1YRDRNSHVTdXo4ZFdiMm9icGdaNnlPbkxmZUExN0o4ZDNGMkwwbjNQdDgvK1BvenRuQXRYMjk2aEsvQm13cmQxOVFpdTJMK3Rxem9mQnhNNjRZSEhjb2MxOFAvaEYzSGkvRkY5NE9qM2IxSlFFdHIrdnJsUW1GY3pCT2NyaXZGTXRIOXordWplUjM3ZnQ1dzU3YjBlM3YrTStid2NaMmZvdXM0NlZhSnpCZUdsRXNJaUlpSWlJaUlpSWlJaks1amF0UVBCWWU0NmY3aXNRQXBXamZ3LzAxaHoyQUJDQkQ4d0dHSGVSdzI5cGlIMEJyVDB6anBRQWUvSmlSdHBNTDRhT1liV25FUmYyTHhBQ2R0QzRHKzc0WjA3S2g2UU5EclA3OUFWTXhlekYyZlJiblJaeDN3NXpwL2JjUjRjSzFSV0xvTFpCZVkwWXVRM3JZT3Z2djNsV01uWi9vTFJKWG1tTDRGd0FzN0R2U1BxMFRKNmFmNlN1YVF0OXg1Qld3dDlGYjI4a3liNDdCZnU3K3EvNUY0a3IvdGlzZFh6cWFiV1h3ZWpNenNBQmQxbTlSaE5hKzBlaG1jTDY3ZDZkcHo4a0RpKytyYWY5akpkYUdQYmVqMmQ5cW5EY2lWZmJ5K3J0TWJCcFJMQ0lpSWlJaUlpSWlJaUl5dWIyNC9pN1ZZWFFOS0U2MjlrRCtLVFBiSFE3TXdmMnZFcGhiNmN1MGJNaC9hVUNJclN1QjdNMGpiY2VOZ3d4SW85OCt6UEo3REU0REJoVm52VEsxOFFCTHkxamhZY01PeVpMWnBRUVB1dmxjd3pEWWExQ2VabThIQ0NHOG1kaC8vL256d0NKcWlkV1A1MmpBM1dlTXRFL3JyaE1mV0xlbHRRZnlUNXJaWG5EZ3RNcHhETy9vM2FNaGp3SE9yekFPV3QrMnlpeGRucVBRYWtaTEx1endFRGJ6cThVMHVSbGFPL3Y2TkpEZnpZenRIWmF1WnNsand3YmJ3T2QyZFBzNy92TkdwSW9DbS9BaW5JMUZoV0lSRVJFUkVSRVJFUkVSa2NudEJhQWU2RjVmeC9FcWtubGxZSnRqNWNvdzFVd0FNR3pyM2tXSG1kbGhBL3RYK3BCWno2YTJxY1N1V3piVVFrL1RaMGdTekd6TElaYXRHSElkS0JyZ0pBMjlXV3dOWUdhbkRKZUU0K3ZrNmNhcmczczFsc0Nwak5nZHJZWkJjZHdvOVQrT1lOdFZ2b1VoajRHTjRma3VwcXVPellacEY0T2ZZb1JyY3NHL0ZpbGNYSTV0bHdJZVlDYUFPWDhaS2M2R1A3ZnIzOThxblRjaTFWSVBsR3VkeEhpcFVDd2lJaUlpSWlJaUlpSWlNcm10QkdZQVF4WklOeldEVlFBNDV4ZGoyOWMyTU14cmxWaHhGdkNuUWR0SWJIc0FkeDgwNGk5Z2pVTkdkSGJFSU5MZE53WHlLZ0JQT2FCRTJ5ODJNTStOcVJ2QW5LMkdXYjd0NkVNOStFb3BjaWJNWFpnTmRhY1puQmZNdnBFTitTMUxzWDJoWVpXQ21Obk1rYUpVNmJuZDVMRkZOa0FEc0xyV1NZeVg3bEVzSWlJaUlpSWlJaUlpSWpLNXJRU21WeUdPQXlSWU1xNGcwUjRHY0tONUhFRitBV0NCbzRaYWJHNHRBR2JjTzJoaENITUdOalV5ZDJkZ1Q5eFhyT2JleHdIY1l5WFBNSTQ4TnlJM2Z0Lzd2V1h3MGpuMXp2cW5uUjdzM3VkTHNmMmluaGg3cDdYbXd3Qmw3RGZ1M28zN2ZqRDM5Y1BtVkkzbnRnYXgrellCNHorL1pjcG9xSFVDMWFCQ3NZaUlpSWlJaUlpSWlJakk1TlpKWlVUeE9Oa0tBSGQveTNpaWxGaHhsN3MvWS9BM21TUi8wc0NOWkpMOGlldUxFV1A4cmp1ZGhwMmRvZm5nL3N1YW1IY1k4UGZ1TEMrbTNiY00yZ3Y4dkJ6ejNyYTJaZmVHSkttLzFJekU4WCtqdDJBWUlqZTR1d2Y4c3cyMDdMbHVsSmFtTE0zSGpIS1hONHB5MnZNejNGODFPREpMODdIOUZvVmN5SDdGek40MHVrak4yemJRc2x2L2xnUjd6ZDE5N2ZUVnJhdUFHekhiSXB2VVhRMHRUZjIzbHlXL0wxVG51UjNPeG96ZEc2SXE1N2RNR2R2VU9vRnEwTlRUSWlJaUlpSWlJaUlpSWlLVFd3OVZHRkhjRTJOclhiQUk0YnhjS096b3hyUlMydmErc1VkNnRJdVlQOVdEM3hiTWJzZ20rZms0RHdNTllBV0RuWUVmakJTaGt5VlBObG4rMU9EMjd4YXNQV3Y1LzhGNXlveGQzWmxuc0NwR1B3R1dEcjZIcVBFTEQrR0JyT1h2eE8xNTRCQ0RON3J6WUNtV0x1cnJWcVRqNFN6TkYyUGhuK3BDL044Nnk5K0o4N2pCdHVDSFlmWUlLVDhlKy81WHk1TFhzTUk1d1BjSTlwOVp5LzhjdDJjTVA5Q3hyY3o5aDVpZFFHL2hlemdOSk52VmhmanJlc3UzNGp6czBBUjJ0Qm5tN3QvczYxZUs4ZHhjU1BZenMyT3l3ZjlpNU84Q2NPeEF6SDlMeXJIVmVHNkh0ekZqVi9QOGxpbGlGdkJZclpNWUw0MG9GaEVSRVJFUkVSRVJFUkdaM0twU0tPNmk0MUdNMDhDWE81d0E3TGloc1VxMDMrSFI1em5jYnM1dVlDZUQ1VEYrRmRNNGJ6UXhPdFAyR3p5bUIyUDJFM043Ty9CaGQzc3o4UDAweG4zTHRBK2VkaG9nalY4SC9nRzN0NEovQ0NCNnZLUVVldzZCQjB2cjVCazdQaHZ4RDJIOEVyZUN3VWZBOW5UODVqVGxveHU2LzlWU1ROdXVpU252VzV1ZnZ3ZDRPTWFlQXgxZUFMREtpUEpoZGRHekhQaSt1KzNzMk1mQmpzVjRoTlFQTDhYMnE5YjJYUHhTTVhiT2RmZUxESC9WNGYxZ2g1djVrNWI2bFgyOXF2SGNEbWRqeHE3bStTMVR3dXhhSnlBaUlpSWlJaUlpSWlJaUlySStUY0FadFU2aTFySWhmM2t1S1hpT2VVZlVPcGROSVpzVWZ0Szd2MjliZjI4UkdhTlAxVHFCYXREVTB5SWlJaUlpSWlJaUlpSWlrMXMzVmJsSHNXdytEdHpTM0Z1QVY0dlUvYmJXMlloTVFqTnJuVUExYU9wcEVSRVJFUkVSRVJFUkVaSEpMUVcycW5VU1VuMlpKSDhDSExqbHVxMXpzdG1rNmQ4eDJ3TDhPOURhVTV2c1JDYTFXYlZPb0JvMG9saEVSRVJFUkVSRVJFUkVaUExicHRZSlNQVVovRU0yTkY2REZkcHdmOHJNdHNJNUJOakc0YjVTTEYxUTZ4eEZKcWxKOFpxcVFyR0lpSWlJaUlpSWlJaUl5T1MzZGEwVGtJMGc1Y3NrZGhyT1BzQ2hPR1UzZnVjZUx5ckhaNjZFUDYydWRZb2lrOVMwV2ljZ0lpSWlJaUlpSWlJaUlpSXlHait2ZFFJaUlwUEk3MnFkUURYb0hzVWlJaUlpSWlJaUlpSWlJcE5mUTYwVEVCR1pSTGFvZFFMVm9FS3hpSWlJaUlpSWlJaUlpTWprMTFqckJFUkVKcEZjclJPb0JoV0tSVVJFUkVSRVJFUkVSRVFtdjB5dEV4QVJtVVJVS0JZUkVSRVJFUkVSRVJFUmtjMUNVNjBURUJHWlJPcHJuVUExcUZBc0lpSWlJaUlpSWlJaUlqTDVhVVN4akZ1Ry9JNDU1cjF0dU9WTnRNeHI0dUNkcXJPMWxxWnNhUDVZbHBiOVJ0RTVRSXN1aGhBWm83cGFKeUFpSWlJaUlpSWlJaUlpSWh2ZE9Pc0JMZHZrRWwvaCtQMmx0UDBkMVVscC9MSWgvMjB6T3lOTjAzZDFzdmgvYXAzUFpCY0M1MEh5dDBTMkdYcDViSVBreTBRdXlJYkNGM3BpdkxtTGprZEhqam9uQ3crV2hsZ3d6U3hjNlNGZVNPU1hJMFhJMHZ3ZVMveFcwcGFaUlZxZnBWSTR6cTUvajFZNlBGeXMvTHhMSTh6ZVl2M3JyTS9xQ0V0WGpqK095TWFuUXJHSWlJaUlpSWlJaUlpSXlPUzNPZFFERFBiT3JpM2NEWFR3RnJEa3RVMmJrb3lObFozWUFDM1RNSDlYWFFqL2tGamh0SExhZHROUXZiTkovaFRjRmhLYlAxYWk0NytxbFVVRExidlhKLzZiOWZWejM2cFlpa3lyNURMejd3ei90M0Z2M0J0ZUxBNVRTQmVaYURhSFh3d2lJaUlpSWlJaUlpSWlJakkrRS9wK21obWFqN2RnbDBYelQzV21YTjkvV1NNSHY3VXVKTGM0ZG44cGNscXRjcFQxTXlnYm9SNWFWNVhTbGtOeUlYN1hzQnV6TkpkTGROdzJzSCthOXJRbVNkMlRsb1QvbC9QQ1RjVm9uNERXRjhhYlJ4ZmRUOVNsNGIxRExnemhBUEIvcEZJanU2R3ZPYVordHlYeGc4UHZXL2lJd1JIdXZzRE5YeHgyNHpHczN2RE1SVFl0RllwRlJFUkVSRVJFUkVSRVJDYS9DVjBQc0dCN210a3M4TUhMc0ptWTdZWDdBelZJVFFad2FNcUU1Z1g5MjhxeDUwWll1dEx4RWxqdnZZSmJPNHVSRHpVbHpUL3RwT1Ayb1dLdDV0NC9rNUxQaHZ4bndCYm1ncjhyV3Y3c2N0cCs0L2l5WFBKYUNRWVVwdmZPNWNKV1gzVDhiTVArbU1aNFJpY2RiWDFMTzFuOE9DbVBEeGN4Ri9JWHVyR2tGTnNYalM4M2tZbGpRdjlpRUJFUkVSRVJFUkVSRVJHUnFwalFJNHBsODJGR0RnOWY2ZC9XUVAxZFhiRFNzSkpEcG4vM3pqVDllWmJtdDVWSUhvZldsNGNJbVpaaSs1ZWFhTzRJd1c0S2NEcHc4Mmh5YWFMUW5KRG1QTEF2UUV6OGtGdzY3NlVVZjdTVEpVLzI5Y3RSZUpjSHY4cnhIWUF2RnVQeWkrRlBRNHo4blRPOWdTMW1EbXl0STkwTnM3ZmcvSHNETGJzTmwwK2dwNnVUeGNNV20wVW1HaFdLUlVSRVJFUkVSRVJFUkVRcVBnSDhhNjJUMkVoQzlVTHQzcEFOMjF3QTlyZmdzOENlTlBoZU1iWmRBcVJyK3gyd2RUWTBmUXpzdllhL3liRXM1cjhtNVFzbDJ1OEF5Tko4ckNYaDFyNDFFc0oxdWFSd25UdXJTOUcyenlYK1V0OHlNenNsbHhST0FZaXBIVlNtOWI2UnNzd2toUThhZmc3T1hvWjF1ZmxpVWk0bzBmNnJVZXhreUNiNWp3Sm5tTnRid0lOamY0alJ6KytrL2U1Ky9hd3B5WitVd0dtNDdlUFFhUGlUamwxV2ltMVg5SFhLMGp5VEVDNEVQeHJZMnVBSmgydExNWHdGV252Nit1VkM0UkdNUFlxcFpiSWhubUxZQW9jM2dTOTMvTkp5N0xoOFlLS2pqVDJHZlJxWjgySXB0cTI1QjIrRzVnTVN3bTZaMEh5bzQ5T0JRM05KNFI1M2RnUm1tOUVJa0VuOWZXVzR0Wkx6dkRrV3dpZGo3RDZ2ek5MbEFKMTB0QkhuN3BQRjZvQTRtbFJDNEJvczJkbjZIc09OSkFubThTd2lsOE5Ccjh1R2htOWduR3pRM3AyR283cG8vZjF3OFhKSjlyM2cxd3l4SlFETXVLZys4WXVHUFRTZS9KbklMcVBKWFdRaVVLRllSR1RxT0pyS0h6cXJnVWVBdTRCdHFMeDVYOVg3OVFyd010RGQyMTd1MS81YTcyT1ovT3FBQm1CTDRIWEF0TjdIUTcxdlNIcS9wdlgybndia1dQZkswVDdXKzlVSVpIdjd6K2o5UGxJdWpiMHh0Ky9OUjBSRVJFUkVSS1JhcnFEeXQrdzJRQmR3T0pPM1VHenI3eks2T05sa20xdk5iUTU0bTV0bGNONko4ZVZzS0x5bEZOcysydGN4RzVvdUFqdkZqRmFjSlFiYnVuTThnZHN6c1RDdlROdFNnOGZkZlJIR0FZYnREOXpwN244dzZJYXUxZTcxaXpEYndlQlkzQjkxdUFmQXNXZEhTaklUbXI4YTRIeDNXdzVjRDJ5QjIzc0pma2cydGhSS3RQNXlwUFd6b2ZCZGc1TnhmdXR3TFRBZE9OaUM3MDJrcjZocXVaQy9IdXdrbkZjd2ZvNTdHZGdIODZPb25GODBNbmRuZ3JXYk1jdXhuK0grT05Cc1psL01oYmhYTVhMaXdPM25Rbm9SMk4rQjM0M1pYM0NPQ0JhK2xVdnlyeGJUOW12NytvMGw5aWozYWN4Q0NEL0IyQTYzbHlxRmNsYTUreC9BN2phTFQ2VXBUem4rMUdwVy9sKy90WFlBT3lLRStxT3k1RDlUaXUxWEFoSHVmYjQwaG0yWFlyby8xQ1c1eEk4RXJ1MU80eDVkSk05RHNpcEQ4L0VoaE12Qkd4eE9MYVh0MzJPb3VjMkgwSjM2M2duaEpRQUwzbXI0ZjhVWXZ0YTNQTktUclV1U3g5dzV3NlBkVVRrT2ZnbHd3QmpTRjZrNUZZcEZSS2FHT2lyVHRUUlJLZXJ0QnJ5UHFsNUpLaUlpSWlJaUlpS3kyVGx6d09PeDFLZzJOOVg1SE1qWjM0eDdpbkhWVytIQlZ3QWFhTjY5UG9SMk0wN08wUHlkTWgxTEFOeG85OVMvMmtuN1gvcFd6eVhOUDRkd2pRWE9KTEswU01mRFJCWmtRMzRoeHY0cDhkck8ySEY5WC85U1pFRVQ4MXFTSkRuV1lXa3B0aThZbk5TNmN1VGZqZG41RHZlVll1ZmhjUCtyQUJtYUQ3WmdIU1R4TWxJT0hqN0MzTmVEZjhTZHgwdnhoYmZEbzEyOUN3SzByTG1JUFJNSzUyQ2NWTmxPK1doNDRNVytaWTNrZCszN09VbnFyak5zVnNRL1VFN2JmMUJwYmFuTEp2SEhablpDanNKM2lyVGR1VzRPNGQzRjJMMG4zUHM4UURZVVRnZXVjdWRzS2tYZU1jWWUzVDV0Q0k4OWJ5OFJYNEtsNVZ6STMrRFlXMHV4N1l5KzVRMGN2RWNkNGJWKzI2UkUrMDh5TWI5WFNQaStZWmRuay93SDB6VCsvV29XLzJGc1cxLzhFb0NuemE5WkVxZ25XZGxGNndzQUZnclhZelM2MDRYYlpkbFF1R3k0S0tXWTd0Z1hDNkNMOEF5OWNYSVVlaHhlSzlPNmJPMGFMZFBxY0R6R2xXVTZsZ0ZreVplcWR6Mkd5S2FoUXJHSXlOUlJEM3dRMkFsNEc3QVBzRmROTXhLUmF1aWhNZ3ZBYThCSzROWGV4OTBqckJON3Y3cFlPNlBBYTFSbUR4alZsYlc5K3JhenFuZmJyL1ErN2hscHBWSEc3YUt5THkvMGZrOFo1YlJUSWlKRFNLaThGOHBRR1MwMG5jcHNHZlZNakU5eSttYm95RktaYldPa0dUbzJGM1c5WDF0UU9lYlRxQnp2emZuZWlIVlU4cC9PMmxsWE52ZDlrdkh6M3E4SUZLa1VtRjZoOHQ2b2E0VDFKcUwrKzFJQ09xbnN4MHBHZm05WlMwYWw4SldsOG45eU9wWFgwY1phSmpXQVVmbWQwL2M3YUdzcXJ4c0pFK04za01CandMTlUvdTgyQUhOcm04NUdWYVZ6em1LYTlueTByMGdNMEVYSG8vVVV2Z0Y4T1lSd0hKRWxBT1cwL2NhQmF4ZlRucC9ra2dZYzM3MDYrUXptaVoxamdLWHB4L3FLeEFCbE9wWmtMWCt2WVFkRHl6WjloY0NCTW5pOW1aazdBYnI2SDdmWWJ4MHpPTi9kdTlPWW50eS9TQXl3bXZZL1ZtSTFIMkRZUVE2M3JTM2tBclQyeEhUZXBVbVNIT1hCanlHeVRxSFlZL3FadmlJeFFDbmE5M0xCTHdGN0c1WFh2amlXMktQY3AyRzBORkVaZ0lJVEd3MDNhSm14SmpkYW4rN1grUm53bHJVUGQyK29EOGt0dlZ2YWszNS8yNWRwZjRxVXczS2g4R213THlRaCtkOWNiTm1sU091SW84VkhMNTRUblRvamZBcGptWHU4QWNBSUYyTityN3ZmSHJCNW1KMEl6NDU0a1lqQkc1dVlkMWpmNDBCUFUrV2xYR1R6cGtLeGlNalUwRVBsai93WGdGdHFuSXVJaUlqSXBwYjJmblVDTDYybnI0aUlpRXhkMndHL3JYVVNHMUZWQ3NXRy83bVRKVThPYkU5anZEZEpBbTcrbHY3dEdmSTdXc0s3Y05zSFl4ZHozN2tTeDdMVnlHZklISjI1am5jUnd2dXo1TjgvWU5sV0dHUkkzMXl1ZkZZMlNKbWx5M01VV3Mxb3lZVWRIc0ptZnJXWUpqZERhMmRmbndieXU1bXh2Y1BTMVN4NWJOaGtRdVhpQTROcDJaRC8wb0NsVzFlU3NqY1BYSzFFZkdEZGx0WWV5RDlwWm52QmdkUGcvbGZIRW5zMCt6U2NiSWlmTTdQUFZoNVZUcVArOTQ0dXBpMlp2amdSL3o4amJBY3RkZERha3czYmZNWmh0eGc1aktFdkFQZGliTHM0UTNON0NOWmNwRzJFSXZGQm1VYkNUblhVN1JTVHVIVTU3Ymg1cEx4THNlUGJHUTdhZ1ZCL1dZUlBkOGFPR3pLMHpMYkV2d1YyY3ltMlg1TUpoUVp6am9NL3JSNHBsc01KSVNUSGp0UkhaSE9rUXJHSXlOUlJBZzZqOXo0dUlpSWlJaUlpSWlLeWp2Mlp1Q1BvcTZFcWhXSTNWZ3pWSHZCVnZUK3VtVzBqR3dwZkFQNEpkelA0bmVOL0F2c3Y0QzNWeW1jSUNjWjBxNFQvN0hDZGZEMnp0eFRUVmNkbXc3U0x3VTh4d2pXNTRGK0xGQzR1eDdaTEFROHdFOENjdjR3VXg3Q3RlMzg4ek13T0c3clBVTGswdkRxd3hZMVM1YUJsd29iRVh0OCtqYlFmN3F5SzBZN3MzNVlFZngvR3VmM2JRZ3lQa1pBMEVQK3FqdWFkd0M0QUx1K2tiY1I3SUpmcFdFS2MrOGNzTGZzNWNTZUN2Y0h3WFh2MzRlTzVrRDhUczIzWDdKZUhJcFZiN1kzSVF2M0hnYzdPZFBYdEFKNmtMUkRvU1gxeGIreHBocisydmpqQUphWFk5cm0xRDF1bTVaSlJyU2N5b2FsUUxDSXlkWlNBUXEyVEVCRVJFUkVSRVJHWm9BNEd5clZPWXVLellhWjN0eDBCekN1RjVCek5oMk5jQUxRVzA1NFQxMDZqUEtjK2wwdzdkK2dZVlpHNjB3bWtwZGkyQldPN3hWSS9ENzVTaXB3SmN4ZG1ROTFwQnVjRnMyOWtRMzdMVW14ZmFGamxYREdiT1ZJVXE5eXVDWnp6aTdIdGF4dVdTN1Zpajd4UDY5bFcya25yNHY1dEdacjNDUU51ZlYwa1BwUWpVQjg0eFFtbm10RlJUTzM4dnVXTnpOMjVMcW5QdS90T3dFNW12QUZuSjhkMk5LTUpIQnQ4RFlGaDlvZzdUMEI4RXJNbll2UW5oczYwWjU5Y0tIellvMStmMHZNWTJIa1FMK21iZ2p3UVRzUjVyRzlxY01PMzlMN2pLRElGcVZBc0lqSjFyQUwyckhVU0lpSWlJaUlpSWlJVDFJSEE4K3Z0TmRVNXU4SGVPWGk0dUU1N3NHTUJJbjRmUUF5OE13QXg1Vi83MzJzM1MyYnZZU01EQ1RiRWpWK3R0OWc3MUxJaG1EOXMyQUZabXZjdDBmRy9vMXBuV1BjK1g0cGMxTWk4VytxUzVESGd3OERDTXZhYnJNZHVnLzFnN3V2NzcyTi9IdTFoUzhDTlpxQ3FoZUlOanozMFBsVW5xNDRWZU9FeHpNN0dlYkNZOXJ3SGxuVENuSHA0c0RzSjlZY0NWNW4xRm9QZFZ6cjJKT1kvZDdjbkRIOHlHaytTeGlkU2ZGVjlVdmVJd3hXbHRHMmsvSUlGMncyQUpQa3B6dThqOGVva3Fic1I1NFZTZk9VU2dCenozZ1ljRFh5cWIwWEh0clRLUGNwSFp1eVRUWnBQWGZQWVk2TnVOUytUUVZoL0Z4RVJtU1NlQnJhb2RSSWlJaUlpSWlJaUloUFVYd0dQMWpxSmljNk1hZGt3NDE4cjk2Q3RhQ0tmQjA3Qy9iVnlYSDBUZ0dGZEFCYllhKzNhYzdLV0pGOGZKdklLQVBkMTczRU1FT21kN3RvR0x4dUt1MTBQUUdLWHcwR3Y2NzhzUy9QTUpwclhNK3RlODdZTnRPeld2eVhCWG5OM3R6WFRrN2V1QW03RWJJdHNVbmMxdERUMTZ4Nnk1UGNGS0xIaUxuZC94dUJ2TWtuK3BBRWJza3lTUDNFMCt6U1VzY1VlelQ2Tlh6Ymt6M0I0bzd1N3g2NWpZTWxybGZiY043Tko0U2NlL2FlazZaSGRhZHlqbUw0MHJSam9Qa1M1QUFBZ0FFbEVRVlRidHk3RnRuMUxhZnN4cGRqMmlXSnMvM281YmY5aG1jWDNkMUgvM0hvMmwrUkM0ZnhzS1B3WnM0c2RYK3BwZkc4eHJwb1RrdVJUT0hzUzAyUDdMbXJ3SlBrUzdpdUxjZFZWYXc2U01jUE4xMXNvTnVjQTgzRE9taStZUDY0REpUSkJhRVN4aU1qVThRUzZRRWhFUkVSRVJFUkVaRGpUZ0lkcm5jU0U1LzVIc0hmblF2eXRrMStLc1MxdWg0TmJORHNESG5nUndHTDRrUWYvTlBnL1o1UEN2amd2QUlmaDNEZlVRTXllR0Z2cmdrVUk1K1ZDWVVjM3BwWFN0dmNCZEZINlk1M25uakt6dWRta2NJYzVMeEx0RzBWYUh4b3F4WEswSzNOSlBNNndRaTQwUElZVjduSG5XWXhkY0Q4MHdNVkUyb2JieFFhUzdlcEMvSFc5NVZ0eEhuWm9BanZhREhQM2IvYjFLOFY0Ymk0ays1blpNZG5nZnpIeWR3RTRkaURtdnlYbFdIaTBpNWcvMVlQZkZzeHV5Q2I1K1RnUEF3MWdCWU9kZ1I5czJKTXgrdGlqM2FjTmxlUEE3UWlObDJGMkl0RHFUc0dTK2lOSStTNEF4cTZHWjB1MFB3VThOZDd0OVVvZFA5R01KOUxVVCsyazQ2NG1XdDZZRGJrT25EMklmbUtKeFE4QzVFTGhrOERSanAwSkQvWXJEUHZyd0Y1YTM0WWNydFk5aW1VeVVzRkFSR1RxZUx6V0NZaUlpSWlJaUlpSVRHQUo4RWl0azVqbzNGZ1pZMXB3czhmQWpqT24yY3piWXJURHltbmJUWDM5aXJRK1JPUTlHQS9pdkF2OHJ4My9RVEd1K01oUWNidm9lQlRqTlBEbERpY0FPNjVkK21DM3gzQ0NPdy9pSE9KNHZvZnVFZTRuM2RwVFRNTVI3bndlZklVNzd6SDRJTEN0d2VkTGNmV0loZEV1ZXBZRDMzZTNuUjM3T05peEdJK1ErdUdsMkg3VjJwNkxYeXJHenJudWZwSGhyenE4SCt4d00zL1NVcit5cjFlSjlqczgranlIMjgzWkRleGtzRHpHcjJJYTU2M25rSTlvdExGSHYwL0RNS1puUTJGVi95L0R2Z0dRSWYxclF0TmpqaDNuN3A4cnBtM3ZOT3htY3k3T2tLODhqODdlT0ErTVoxK0gzUDhZRHl1bTdTMmRkTndGWUVrOEVHeVdSMzluaVk0ZkEyU1pkN1REeFk3ZlVZcHQzKzYzZXVMTzd2aHc5enNXbWZ3MGdicUl5TlJ4QXBVckNQWGFMeUlpSWlJaUlpSXlXQ2V3Qi9EbldpZXlrVGo2WEVnMlFEYmt2d1NjUy9RUHJiTWdoS1BNT0MxTmU5NFFrdVJibHNiUEYxbjhhNmlNTVBiUWVDOVlJL2hkWnZaaFVqKzhTUHZQUjcvbGxtMXlpYTl3OXd0THNYME05MUJlZXcvdFRDaWNaWEFwOEp0UzdDeGtRdFBuQWw3djJFc1k3ekE0MGxNL3BrVDdUd0J5U2ZQSkVLNXhwOTg5dUQwTDlOQTduWG9mTTNMdWRBSnBiMU1qOEVRcHR1MHkrbHhsTXpZcFhsTTE5YlNJeU5TeHZOWUppSWlJaUlpSWlJaE1ZQWw5OThJVmtUVWNlOUh3eDBwMDNOYS92U2sydnhhQ05YVFMrUXpwZzhmMFgxYmsvdWVhNHR4M2hxVHVDdHlPdzdtcFNQdWRteWJqU3BHNGdaYmRqUGgxakFkS2FmZlJjUCtyWnZrM2d4MW5BTzZ2UnV4cjVkNGljWDltZk56VE9HQnFhUi9oRVZnUzVydnpwbXJ1aVlpSWlFaTE3RXpsL1V0UzYwUkVSRVJFUkVSRVJDYVlPdGFPQ3B5c0J0YTFSQ2E5RFBtNXNIdkRnR1lib3EzZnNoWU5zcFRSbU95L00wUkVaSktaVHVVUGdtMXJuWWlJaUlpSWlJaUl5QVF6SFlpMVRtSWpVNkZZUktSNlJyaFArdVlqMURvQkVSSFpaRHA3djcrdXBsbUlpSWlJaUlpSWlFdzhPekVKN2pVcElpS2J6T3BhSjFBTktoU0xpRXdkM2IzZk5hSllSRVJFUkVSRVJHUmR1OVE2QVJFUjJhd1VhNTFBTmFoUUxDSXlkZlJObi9UNm1tWWhJaUlpSWlJaUlqTHg3RnJyQkVSRVpMUHliSzBUcUFZVmlrVkVwaDZOS0JZUkVSRVJFUkVSV2RldVRQNTdGSXVJU1BVOFZlc0Vxa0dGWWhHUnFXZnJXaWNnSWlJaUlpSWlJakxCdkFub3JIVVNJaUt5V1FqQThsb25VUTBxRkl1SVREMmFlbHBFUkVSRVJFUkVaRjB6Z1Jkcm5ZU0lpR3dXRXVDNVdpZFJEU29VaTRoTVBkdlZPZ0VSRVJFUkVSRVJrUWttQS95MjFrbUlpS3gxVUFibVRCOXZsRVlPZm1zRCtiOENyQXBKalZOTEU1T2pObGtIUEZQckpLcWhydFlKaUlqSUpxY1J4U0lpSWlJaUlpSWk2OG9BajlRNmljMVpMaFFld2Rpam1Gb0dXaldOOXdTUXBiQy9KWHdWOXpsQVdvenBHMkRKYTJPT0UvS1htOWw4MHZUSUlvdC90aEZTM1NpeUZJNjA0RGM3ZkxNVTJ5K3NkVDVqczB0ak50VC9IdXJ2S1VWT0h1MWF1YVR3VVUvanloSWRQKzVyUzVMa3ErWWMwaFdaMGRlV0RmbHZnOFZTZk9tVDhIQnhESW1GSmxwMldsK25UbGdGclMrczI5b3lJNWY0UzVIbUQ1YlRqcHNyYlh2bjRIV2pLR0MzbHBoWTk1SFBvRUt4aUloc3ByYXBkUUlpSWlJaUlpSWlJaE9NQ3NXalo3QjNkb3pGSmRuRW1wajNaZ0wzdUh1OXdhMXVUQnZkbWdkdnNTSEY1SW5JQXZ0Z3RpWHdqbHJuTXBRY0IyN24xTzgvYkFmalZ6Z2Z6aWFGSmFUcGtFVkp3NTRzMHZGdzVkR0JXN3I3NVNUMk0xTFdGSXJON2EyWVB3UjR2MVYvQlZ5V0RWdTkyMlB6UjhwMExPbGJrS0g1NEJEc29LRzJGNk12RFlrdlh1Kyt1ZDlRalB6dGV2dUZyWjdBZk92MTlmTzBaZjhTcmI5Y1g3OU5LQU84VXVza3FrR0ZZaEdScVNkVDZ3UkVKcUxsWnpVZFpoNEcvZEVVZWtyM2J2OXRuaDlUckFXWmd3M2JkbUM3V2M4ZlpuNnI2OUh4NUNraUlySStmakpOSzdMci9yMi91cEYweDBzcDF5b25FUkdSQ1M2aDhubko3MnFkeUVTWG9mbDRDM1paTlA5VVo4cjF0YzVIaGhkQytLZ1pPWGNXRkdQN292WDFiK1RndDlhRjVCYkg3aTlGVHRzVU9XNXN4Ymo4bXhsbVBWYW1aNzJGelZwd0dnNnlKTnpxN2lVd0g2SURRQW5uVWtJeVZJU3N3L2VJbkFxUURRMG5tVmsyVGVNVmEvdk15VHJzYXM0Nkk4RkxzZjJxTEMwUEV2dy9MSVMyaHRpOGR4Y2Rqd0tFRVBMQWViMHB6QUI2REZZQldHS2ZBWEQzSzRqeHAwUHVXRWl1SE8wYzF4NzVPNGlOZzJPRVdRWVhZbXpqc0xnRS96ZktrSnRLRmliSDMxY3FGSXVJVEMyT0NzVUNMRnVRZmNqeEFVVlJLKzE0ZVdudi9pM0xGMlFPam5CbTBsVStlOWJWREpndVp1Slp2aUJ6TU02Ty9kdVNOSDFrKzI5M2pYaFYrTEl6bXc1eEQzY09mRWZ1N28vUHJHZjNzZVN3N0t6TTdCajVIek9hQmk1TDByb0RvR3NzNFRZN1Q1M1o5Q0V6dTJCZyt3N1BsL2UyV3liNXptOEVPcDVUMjdMNWJFM0lEUHE5dlFQbEZmWXRWbzgyemxNTE1qZVlNMmRnZTREUHpGcFV2blc4ZVk3V1MrY3dZOFlNWHJXRkUycTZzQWxoK2Z6R2QwVUx0dzlzcjdQMDdSdHlnZEh5WE9aNnpJN3IzMlpkZmorVU4vbElpcWZtWno0Qm5EOTRTVHg5eDBXcjc5alUrY2lHMGU4akdXajVtZG0vY2ZQUERyRW9KaUU5VlJkSFRoMVBMV2pZeTBpV0RyV3NycW04M2ZaZlozTVpjVG9EcUFmK1V1dEVKam9MdHFlWnpWcDNZS0pNUklidEFrQzBCMGJaZnlabWUrRStxdjZiaHordEx2T24vNngxRnVzVFk5aWprOVkxaGRBY0xkdDdpTWQ1REQ4dTA3cHN1UFZ5b2ZCN1grZi9vcDJHODFnbkhYZjF0V1RJN210R1FtVUU4VHBLdFA2U2VNQ2NwcVR4eUw0aU1VQXh0bDBNWE55M0RmQmZGbU43NytqZ2xtMXlpVjhOL3BzU2kvOGZ0RXpMaGZqdE5QSzlUdHJ2cnVSZitQcG85NzFFMjhCaXMyV1R3cW5tZkJsd2Q4NG94YlovWStLOTZFd0RKc1hJZXhXS1JVU21saGVwL09FalU1dzdielN6NmV1MDRlc1VIWmFmbVpucnprL05iSXUwSVh2STAyZW1mei9yaXRYcnZRK05uMDQ5WFF4MW1lUDR2SkVlVzBqUGlOdDJ6aDM0d1hoM1hkMkZNSHloMkJkU3QreUZjUGxRVnpvR3QzUEdVb3dCSU5vRlF4V0pnZithZVVYcEYyT0t0UmtLMkZadTl0WkJDM0tFR3FTejJkUHhuTnFjekhmTjdaaUI3Y3RvT2dRNlcwY2J4K0FOREhFZXhSaW5EOVYvVERtZVR2MktPclplSFJxMk5RK3ZEMmJiUmRqT25abG16TVRaQVppRk1idllZN25pQy9GUTZMemJGeEtXUGQvNDV2RnNlL1lWcS85c0UrL0RnZzFpVG1KbWc2Nml0KzdOLy8rNjRWdGlZWWRCQzJMSTFpQ2R6ZHJ5K1prUHVObWVHeU4yWFUvcFgwZWFRVVcvajZycm1UT3orNmY0RzJxMS9jVFMzODFjMVBYYkRWMS8rVmxOaDBYM1c0ekJyMXQ0dkVCRjRzRjhJWFVybmgveWI0U05ycWVIT090cVNoc3J2a1ZQQ0pZYmFsa29NZG9CWlJQQm13Qmprb3dPRXdGdzgzckRNS3k3MXJuVVFHQmkzYzkyU0FhUHUvdWlUcnBlWGR2YTB1UkovREZ1T3pnOVE0L1k3ZVg0OVc0OHZpYWUyZHZkNmNtR3dxcCszZW9BM08ycWJDaGNNU2hJSlJEWlVQaDJKWWIvYnpGdHo0OWhONW93KzFBSWNUR1J1NGZxME1EQmU5UmpPMGJTSEFSd2UxdU9lUzlEM2JORldoL3E2OWRJeXk1MWlmOGIwQUwrQStMcXMwdmMvOXdZY3RtVVpzREVIMVF6R2lvVWk0aE1MUzhBZzZiRGxTbklTQWMxK2RyM0Jjdk95cndqdXYzVVlJdEtkMmJHa1B6MHFRV1piODN1S3A5blZ6UHNIeG5MNnpNMzBiQnVzYllxWHVBaUtIMnUybUdYcmNoZVlEYkVxR0huamgydUtBMGEzVFdTNTg1cTNMbmIvZThaNHZPUUpITGhobWM1K1N3N0svTU9JamRYUGJCWjIrekxTeCtwZXR3SmJsTWZ6OTRSZ2dkVWZYdlY4ZktPaThvTGFwM0VaUGIwL0taOGFuYVR3ZlRsVkQ0WXR0NS8rajZKc2I2WHdRRXZoNDY5RjdqN21hZDVuVFVrZnh4UEhpdk9aQXV1WU5YNmU0cE1ITXZtWjI3QytKdXhyaGRpUEQ3QzhVRDEzMk1CMEhBemRJM3BWaHREMGUvMzBla3hQOXZNUGxTcjdhZlVYUVJkRy9TKyt1bjVUZm5vZHR1UVJXTDh2dUR4UjA4dmFOaHRRMkxQZks3cmozYkw0TDlUSm9QbEwyUlBKWEJsVFRaZTc0OUJlVXpQaVo5Ty9iS0dwdk8yU0R1dm1uRWxMMjJzMUFDV3pjOGNaR2JiN25CNTZTY2JjenVqOEtiZTc1UHlIS3lHTE0zSFdoTFd6RWFURUs3TEpZWHIzRmxkaW0yRExvVElodng4dzg1eWVDUHdqT0dMaXJGOTBDakRMTTB6Q2VGQzhLT0JyUTJlY0xpMkZNTlhvSFhFaThVQkdzbnZtZ1Q3SitBUVlIdndGNEU3UzdIOTVQNzlNdVIzdE1DbmdTT0JIUXg3MVkxZmtQYWNXbUxKMDJ2emFkbVBKQzQwdDNtT04yQTg0dGpYeW1uYkxXdWp0V3lUUzN5RjQvZVgwcGNQellVWkZ6bThIMnhyNEpFWStXUW5iZmNNM3RmUnhCNVpsc0tSSkh6Q25QMGQzeEo0QnZpcHgvQ2x2cEdudVpEL05HWVhyMWtwOFYvbEtJRDdEV3RIaGZiWE1pT1grSnIvNjJaMlNpNHBuQUlRVXp1b1RPdDkvWHMzMFh4b1NPd0xPUHNhVm5TNHRSVHRINkIxd0h2emxxWnNpUDlvOEhlVjg4QldBcmVYWXZmbjRON1J2dSt3cGlSL1VnS240YmFQUTZQaFR6cDJXU20yWFZIWjM4SWpHSHNVMDFVenNtSGF2eGgrbkdPUGwyTGJQcG1rK1FPQmNKTzdYMVNLN1orRHl2VHBJUW0zUlBldmhoaHZJa20rN3M1QjRLOENWNVZpK3hkZ1RsMDI1RDRQZkJqWTNyQS9lSXdYbE9pNGJmQnpzdUhuc0NmMkhkeDJ6NGFHazZHd3RoVnJjcnc3aE9UaDdKcjJZUTZRUXhQejd1dGs4ZU80ZjNMZ0oxSU81N3BiTVB3Ym96bmdLZjdzYVBxTlJWMUl6c1hzbEw0ckRJUFpwMG1TVHp2eFI2UWNEeVM1VVBnSEoxN29iczhST2FwRSs0aEY4Z2xnUzZDejFrbFVnd3JGSWlKVHk3UEE5clZPUWlxZU81dnR1dFBNYlRoYjlXODMvSklkRm5WK2IyTnUyNGI2NDljc0FYanhMTFlzdS8zRUttOTRCcXhuWnkxdnlPeTFiSDc1K05tTGVIRmo1cmdwUEhWVzVnQnovNmVoQ3J1WTcvM1UvT3lJVTFiM0NhVG43ckJvOVozZE1Yd1ZzOEh2cjl6VEhyTnJucHEvL3NGVERYV2xRN2U3ak9jQW5qcVhqSFZsYmdkbUR3aDQ3ZXhGblY4ZVRXNFRsYnMzbVlXcWo2UngySzdhTVRjSG0vcDRHdVFIanQ2ZlFKNERWQ2plbU55elptSFdocXhxY0t6REo1NnBkazVUeUxJek04ZDc4SFUrakEyZVByckRvdTcvclZWT0c4UjgxMlZuWmNZN0ZmYXkyZDhxRHpzVjMwVGtrREdHSG5rM2ttaEozZVl3Z0Y2LzN5ZTNaZk9iUHBLYVhXMVl3OUE5N0IweDFHM3dhT0lWMjNiTnBQSTNxOVRRc3JNeXM1ZEhmbWpZUWErRjdQRXJUeThkK3JxcmVXVmpiT3VaczlnMmRYN29NUHVwK1psRnM0dmxmN1R2MSt4RDk3NlpUbFFvSGtiZnlFZU1Bd3piSDdqVDNmOWdETDZRUEJmU2l5QjhHUHd1ekI3SC9Rak12cFlOaFdJcHRxMjVhS0tSdVRzVHJOMk1XWTc5RFBmSGdXWXorMkl1eEwyS2tSTkh5cW1CbGoyVDRFdUJlc052Yyt4NXpIWXg5NlA2OTh2UThvNFE0aDJZYmVYd1M1eTczTmplM0F0Ty9TemdhWUFzemNjUTRpMDQzZUMzZ1pWd2pnN0dEN09oTUwrdk1ObnZxQ1M1Wk1ZZE9Oc0Qvd1BzWWNhY0VQaHBZNXkzOTJvVy82R3Y1OWhqRDVZTmhTK1ljWUU3cTl6OHYzRjdDZnp0Wm5hR2hmamVodGhTNktMMTkwUjcwSU12QWp2Q2pKMXgvNEhEQzJZTU02WDA2dFh1OVlzdzI4SGdXTndmZGJnSHdMRjFYNWRET0NMQTZjQTlCcmVESDJGbXArVkNuTDd1ODdWTFl5NkovdzJXZCtjaDhIOHo0NjNBYWJsUTExS01CKzRIOTcvS3lDd1g4dGVEbllUekNzYlBjUzhEKzJCK0ZMRE9NY3VHM0NXR3ozVzRGbnk5TXhxWXNRc2gzT093QlBPZjRSeGxaZ3V6SWQ5anNEZllvZUQvamJFRFVDRFlqN0t4NWNBU3JiL3NpekhlY3ppbS9HTWdYZlA1bXlYaGZOejJBaitER0ZmMjcrdFlrd1g3VjhOZTlKaCtwdit5VHNyUEFneThHQ1BIZ2RzUm1yNENYRDNVaFJyVkZZWWR3VjJLNFJ6ZzAwMzBiSmtreVo4ZFRpK2xkaXYwck03UnNvK0grRjJIdHhuOFN6R3Uranc4dU5GbXdxaWlyV0NNc3hCT1VDb1VpNGhNTGM4QSs5VTZDYWtVQUx1N01qL0c3TUIxYXBUdWQ4M2F0dlA3L2ZzdVg1QTkwL0ZMTm1oRHp1MnpGNVUvT0tqWlNXMkl0OHkra0RwYnlLdkw1dnN4YnZZamc1bURlMW1MVytiK1o4NUszMU9MYWVWV25zNzB6cnFtdmZxM1JldjgzVmdMMTArZHkrdm80cVloQzdzQTJHeXpnUVhhb1hrTTA1ZlB6eDdqTnN3b0g3UEVZSS9SeE9xT21mcSsyYzUydkpUeTAyZjVoVEhhUFgyRi9Nb0crZEt5TXpOL21IMUYrVDlHRTFORVpPS3cyY3ZPeXV5ZnJDNC92djYrTWlTemIxdGx0TW9ham4wRE5yZENjZmh5RmVxZUZ3RlZuMjFFcEhhOHV2ZHlkUXl6Y1Uvejdnc0pUNi9JZk5uTlByVTV6U01zWS9mMGdzYkRZN1RyTWJZQk1HTk9xVDd6M3l2K3Z2eXViYjlYM2ZzdytrTEM4aGV5TjlKN1VheVp6VjgyTFp0L1puN1BCOGN6TmZvNHZJSEtGVGtxRkEralNNZkRSQlprUTM0aHh2NHA4ZHJPMkhIOTBMM0RYM3VNZTVmb2VBWWdHd3FuQTFjWi9uRllPN28rU2VxdU0yeFd4RDlRVHR0L1VHbHRxY3NtOGNkbWRrS093bmVLdE4wNVhFNTFJWDdjektZNThiUmkydkdkdFV2bXZuN3R6M3ZuTE1RZk9jd3crSEFwYmJ0dTdiS1diYUNuOXpsdjN0YUNYUXVzNm81aGJoZXR2NiswSDdCMU5qUTlESFlKdE53SXJTLzNyVzJ3SDg2TnhWZzhEQjdzcGxMWXZNN01QbFFYN0l6VmtmTTJOUFpBT2ZMdnBsSWsvcFBIcnBZeVM1ZXZXUllLNTJQMjFib2tmcThyWlc2UnRqdUozSmxOOHY4QnRqTXhmS1hVYjNyZndaYVdTNUVGVGN4clNaTGtXSWVscGRnKzVNVzNqcDNoa1hlV2FWc0tsU21GNjBMZFE4RHgwTHd0ZEt3QXlJWWQvaG5JdS91aVVtei9CTDJURCtWQzRUT1lmVGtiR2o1VmlneDFyL3MxTXFGd0RzWkpEdmVWWXZsb2VHRE41ejZONUhjZFlwWDlpN0c0NzJpTGpJWWRGMk04dmt6N2p3Q2F5T2VUaERiZzg0NnRqTEY3VGlmM1B0R2I5emZON0Z3UDhWUWlhd3JGNHoySE8ybHY3L3M1bHhRKzZ1NEhHLzZuNk94dTJIMUcxOUlpOXovWFFQUHU5WWxkNlc2cjAranY2V1R4cU82bkhrUEQrNE9SUk9pb25POGo2dXdiRlo1SjhpZWEyM2NCSE0rQzdad05oV01CMHRnOXAzOXBNVVBNZ0JFdGpuRGNXMWNCcXpwcDZjbmhPUEUxNkhnQndKUDhWd3g3dXp1cFl4L0xobWtmWTdoUjFORlBLdEZlNnhrbyttekxKTGxkZ2U0bEl5SXl0VHdORytIZXNUSm0xcFc1Q3JNRDEybDBuazlDK1lPMmNOMTdxTGg3QTFodVE3NGNNa051SHg5NjZ1Z1hLK2ZIN0VYbHBVMWR6SEgzSWUrcGEvQ21OSVk1RzdMdjQxVnViTm8vL24vMnpqdytycXBzL04vbjNFa3k5NlpBZ2E1SnFpejZvb0xzQ29VMkxVcVJSUkdFQWk2b0NOYVNtU0FvSWlyNEZnVUJSUW8yS1lnS3FEOVVSRURFQlVHMEd5QW9Lb3NnS1BCS1p0SWxMU0EyTTVOazdubCtmMHlTSmpOM2tra3lhU2Z0L1g0Ky9UUnpsdWVlZSs1K25zMlkxUVAvb2U1Ukk1R2hDM0drMi91SmlJd3BQMllmSXJxelJWdkxJU3VmdW1XWjFZZ09EbHN0SWdqZkgyMVl2NUNRa0pCdGliRjY3TFllUTBoSVNFZ2xVajhsUGJtaEpUMnBYUDlVN1FGakhWTjdMUHJHNUViM1FSWDVmRG4yTWFSeWFZdTdGMW5Nci91VXhQMklISlp4M1YrMlhSRDhiVGxhRWgzdVZjRFJnellGYjgrSzg2ZEUzRnRjem0yVlNEMjVFS0lWbjlOMElxRFdYdHluSkFaSVdia1oxZjlxem9EYUFYQ1orMDVCWml2OGZJdUNEV0JGMXZwMktZQWFmZi9RVytxTmNLQ1N0OWExSmF5eFozYjlxSWpVQVQvc0hLUWtCbGl4RWRhOENsQnJ6Rm1JN0d6aHNpMktYT2hWVHQ0aVFxMkxQK2ljVmRYdVRwczVyMWRKbkN1eTVycmMwTXhCZmUxR0l6c2ZkZVI4QUN5ZkdhZ2tCdWkwSzY5QmVVNlEyZFVjV1pLUittZ1I5TnQ5U21LQWJoNzZPOElESW1LaWFPKzJENmtTTklicWhwVGQrQmtHWEZlZE5ubXRLcjVnaGptMmlNQkZxdHJqKzltUEQxUVNBM1N4cWlDTmpSVzlkaVNlcUlvK2ttYjFuWDIvTTZ4YWhmSzBpRlFyZktOUFNad1RibS90bllCK3g0WHluTU5iNlBSWDNwS3lYYnRpYVJiSWlKRXJjS0xyUE5QNDc0Z3hUNkxzWjYyZW5XSFZ5NlhLRkpFekFBejhxTmJSanFIK2VjWmUxNys3dnYycllpOVc3TVdDYkVDMC83ZWhhcEJobXcrVEFJdy95clJBdnJSYXRjMGlyQkxJOUcwSDlIblFEYjEvTHhXaFZ0Qks4dUN0SnlDaXdrUWs5Q2dPQ1FrSjJiRUlGY1VWUURMdW5xN0ltWVUxMmp4ekdSMWJZd3dLWFVIZUFPdHJpTkFiTm1YcVRhbTErbkVhazdYdTl4RTViVUJ2aStoWkRTMlpId2FJS0xiRmY2QWtoMi9YMjFyWVM1QTloMjg1T2hMVDNPdEZXRkF1ZVlwOFdVVHF5eVV2bi9ydXpGV0phbStoc09XREJCSFBWK2NIdW9RalpBbkQ1bTNhVVJEZFBsN1NLNFdpOHlta1IrdjFwRkJWTEdTbG90MUJvZXRHSkY4cHJ6ZFd5S2hRMVI2RWwwRmVBSDNlV0o1VDBXZXJJcG1ucDEvUCt2WkZGTEZtRHppdnl1UVJGMUljYmFhbVhkMURMUnpwaUQ1U3R5eXplbHVQS2FRMEZFM1RHeTZ6eEE3UjhYeG5HUzkybE9kN3NzTzdKeEV2WTR4eDFUSGRPNU94NkNjc2NoM0lUa1Uyc0VLUkYwcVZKNnA3SVJKczRLbHNjQndtUXBqSjdaYUk2S05aSzkwaUZPU2FGWkZHN2ZidTBvV3A5OHNkZEk5MVcyM3g2RWNFK1Z4UW5TQXVxbWZxUW00dXg3Wkd3SzVBQnhNaHp2OEVRT2grWkhESmlpdzB0b25JMitDd1duajBkUXhINU5veXlUT05sK2VKeUVWUEdjYTQyMXArWkl5ZURkTGltY2FEczFhdjcyYjFvTWhuZ3M0SFFTeTNEU1ZMUlk4UUJJRzNGNHhINUdBQVk4eGVBMDBKQkY3SVYyQ202SHF4bG1wVWRmSllaT2NqeW13RlA0VUU1VzIxaXE0VVpCL2ptSVB3R1RldmZDczhVbENvK2hJaUdNek9BTFhzdEMraU82TzYzak5Udmd5TitUMHlpZzU1Ykt0cGZJc0lNeFFlNmVLaDUwb2FuSzhQbDdZWGZlUG1yd1ZGb2k4THNoOVdCK1ZsN3FRcldZdUxLRnVlaVdVNGgzc1JsOFlHQTIrMVJ2WURQUmprY0lTOVZVbVFDNlVOY0xyanlJT2V6dHNzd2lPcXJNYnFMMU9zS3RnUEFJODVod2h5SkxBQ21LL1lUMXJmK1VkK096RjZrQkcrSmRDdmZPOWl6Zk5Zbmdlb05mUGlvanlmc3F0YmNyWHpwd3pNb3hKQjl1ajlzMlFGOWtCU3JMd1htOXVPd3QzcDN1MTRadDc1b0t2VGRuV0x4OXlEY2VRU3l5aVYwZVBEdE9HYlRBeENSWEZJU0VqSWpzVmFRa1h4Tm1YZFlxYjFJRGNXS21uMUZ3MnQ2Wjl1dlpGSW9BVmU5ZXVEM3cza1ZqSksrb3hrekUwZzhobFVmVlg5Mkt6bG1TRS9zQUsyZDMxRGErckdVbHUzeGIwbHdQK09iQnVseXhhSUZWU29xb0ZUNkVtdjFvanJxcEViZ0JOeWRUemdtTlNIdGF0dzBjRFdSSThIOC8wZ2VZcDlyOVBUOVppdGlSNlBsUnY2RkIyS3RqdldQNXBzZDRGaHdNdzZYc2t2azV2b2FZdnBKNEZIa0MxQncwWGtIY21PNkVVdzhmSVZONnpQck82WVNwRkZ4OEZJMXR1cHEwcXZSb0lNTEFhaWQ1aWVkRk01eGpmUjJOcnoyZENTSHFadmNSSXg5M2FFMDRMcUhGK09xTHNoOWZob1pZZHNXeFE5WDVUSFJFblVUMHNuOHlOa0RHb2JjUXU5a2xTMW9UVTlLYis0UFY3OUZrdmsyVElQZDRlbTdRSjJNMTNla1lnZXFjS2NoSEtvSURVQ1dLc2ZCVUpGOFhoaCtJR3E3Vjk0RkdRMnlJbUQycWh1VnRFckJoWlZHMzIyeHhZR2hSUGw0WWJXOUpBZVNBTnBiNHJPc1NMamRuekQ1L3NZRVk0ZnZ0Rkk1STB1VVBUYTV1cTNaVFZ5cmNKN2d1cFZOV09VejlVdlQ3ZVVLck10WG5PYzR0d1dOQ0pGVjBkRnp0aDlHY1BscXR6dVVQaWVVZDFZUm5sbklES3FQT0V6bDJWV0ptUGVHYXA2NTZDME43MkljR3h5bXZ0RFhWSVlCV3NrSkp2Y0k2enlIWXFlbnZwUFNKKzRsWlhFQURzRC85cksyOXh1NmNRdHlHdXRTRHAzMkYwRE1DQ1Z4dEVpRXZnc2t5SlIwdnJJc1BJUHRYYk84Umh6TFNLTHFoeFpGS0h4ZnQvM3ordFhMa291cFZZV2hnblZteHVQaUp4ZHJJV2lnOGFqRW5UZnFrbmxsSG95NE1FOWN0bDVPQWlUY3diNEs0b1ppcThGTUdwMkxsSmZGb3h2QzQ2dDlJZmZWUVBnNCsvdVlFRGt6VUt4OE5KRFA2Tk1ieW8wMGVHTzJ4YjY4dlNXaWhJWVVyOEh3TWZrSFZ1dksvKzRsdU1janRLNHB6SHlUSitSamxGZVErUlBLTjlYbi9zd2VyQWdSM2JhbFI4Rkx2V1lmNmdZZTRZcXA0bklBbXYwdjloQ2hUY0Fqbk9KcW5aai9RK0xpZHdQOG80TUs3NmIzOHlUZVY5RWVhM1RkcGE4Ympkb0g0M3VDNEtnUHN5UHdvb1I1NXFQTXVkb2hIMnNiMk1BTHZNYlJIUnZSYTRHc01na0J6REJ4Mnhic2Z2d1RTWUdvYUk0SkNRa1pNZGlMYmszc1oyb3JBZnJEb01mOFM0WG1EeTRWTE9vRGJTbUhpK2sxMnM0bjFSVjRidUJnTkthL213eUZ2MFBTRnBGL3RYVzdINEFwZDVZZENRTFJOdWFEVTFNNmxMOWNPQ2ltY2psZFMycHUzVVJWUW5EYjJSZ1BtOWhnYTllYzhOTnFTL25kMHZFemY4RWJVdGgrYXpXcmwrdlc4dzBhNlYxb0RlY0lIVlduRnUwbHFObUxTMHRuOG1zMXZTamlaaDdPM0JHM3NDL3NLR0ptNmN0WjBRZlJOc2F1UU9mRWl4QjIrSTF4MG1WZmh1UldVVWJLWnRFTkZiZmtyNjlhSnZ0bklreW42K2V6K1ROUFp3WXZDU2d2Nis3SVIwcWlTY3dWVm4vd1JrM2RqOWRTbHZyTUZQeVRHOVVHTkdDUWpaTGxNcXlLSzlzaEpuSnVIZVRLblBvMXJlb1Fmb1c2QVpla3lLeVZSYm1WVFVqTXRZOGtCVVZlcTRrWmkxTDN6WHdkN0xKamF0aHNLSllwSE5XUy9xcS9MNkpXRm1qdm80TEUrVjVGQkpNK3lLbStGWHVFbC81bEJSZE05Ui9SbFErUENPVmVrby9YdWg1R2tTeU5ub2h5R1ZJWVFvOFJaZlYyUFFYcDZUSUZwVzNCOTFqVVV4V01sWFo3SFdsUGp0TElSRnpEeVdYYTNkVTFMZW03a25HdmZNVWd0UHFpSnlXNkhBN0lCMll1M1E0MnVQVmIvR1JlNFdpNTA1SGxkampwcmV3cVVqOWVMSXo4T2cyMk80T2kvUTlMNVNMT2hpZTd6OEFBQ0FBU1VSQlZPM0tiNHhXVGlkcjdzUHkyMW9hRjZqRFp3VTVKbUlpRDNYWmQrNERqMjFTU0V0dWV6TVo0REVad0dZQTlYbG5pcFdCYWJqR3dGaGwrNnFhSnVmQjZCQ2NTM3NHZ0lvdE1EN2YyZ2lhMjEvMDF5bC8xUW1qa3lHNXRSS1JtYVgzMm1tclBpdktjUTVuV1BXU3g3eFBxNi9yZkxKLzcrTGhGeGtRMmNDbDhSU0JkL2I5VHJIaXo3MDVrajhYWmY2Ukdib0NEV3FyYVh3N3F1OEhia254VUx0cjUxMHFocCs1ekx0MVlPandXbWZlV2NCeENwK0N4d3VNQUVwQ09GWlZlOFJ4L2hiMW1adUJOY1AyVVRQVE5ZMVhDYVJUdHZOcmpqSFhnNjdLc1BwQkFJdzlYUldydHVmWEFBYTdNemo0dmVkV2hUQjUrQ1lUZzFCUkhCSVNFckpqc1o1UVViek5XTGU0ZXI4c2VuYUIxYVRxOXhwYXU1NHYxaThpZWs5V1pYakxadEV2Z1J3K3FLaUlRamkzc0Zxb3FoSGNCY200dXFyVUEzV0kxS3RLUFZDdm90TkFqRUQvSzZzYVRRRERLb29WT3puUjdEWU11dy85SFhUbjRheExSOE8wNVd6ZTBKU2UyeVhlL1FQRE9Ddjh0bUZLYWdua3ZIY1RjZjA1eUtGNTNTOXRpN3RQekdwSjM3bXBtWjI3dXNpRnp1MU9YZWRYZVM4THVyUmZHYXo2ZkpXYi9qekFqQnZaMEI3am96Wm5tYjlscDBRT285dTlUWmVrVHkxMTRVdlZYaXBpVGdYWjhnNG5NcWtMNzZ1USt1U29KcVZDU2NUWUhYR3ZBL25JVUtlQ3F0NVRIVWwvYXZyMXJOOTZvNXQ0Vk1wOGR2WjRId3dLWndnZ2FndVVJaUhiTTNwQS9uMWVHRm42QmEzeVRvZlV1T1NIbjhqb0VreHlvd1JjWi9JR2hVL21wcjM0alVCMDYzaHdpWEptUTJ2NloxdGpXenNLN2VkRjMyQjk4NVg4Y2tWdm1OV2FyZ2psUjZVOGp5b1c2VGt3MGlOak5LRFlRazlFWmduT3IwdHQ3MWU3M3hIa3BLRmJ5WnQ5dzJQSlNlWEpDQ0JJYzdmeG1wTUY4U1Myb0J2dFVaQlpVWllOVmppSkdMczN0QTZ2SkYzYnpOU3NlajhVMWNzYVd0T0ZZV0RIUUgxTGFubGIzSDJqSUJjRjFZdElMQkdMSmh0YU0xZU9SRzZ5eVoxbGxmdEUyQzJ3Z2VwbVIrV0U2Y3U3U2c1blhtWW1BZiszamJZOTBWQUFoMExQOHhFSnNmS2tPS0RDWEdEVWl1SStjWjJzdWgrZisydE40MjJJZktqV2laN1E2Zk1EVmY0aXdqRmlPQjdMcXFJQzFENHBZbzVWdzF3c1pWVVVsME8yQ0g4Q2FheGx6b0pPMXR5WFYyMEVHbFZWMWZwanVDZjBtWEtPN2RpbTBXYzh4YzhaNEkvT3d6U05QT1dwN2NuSk9HTGF3THpUbFVJNXptR1BlY2VwdGE4QTFRYm5JSmU1Qncyc0Y1RjlWSFVubDdtbkZ2YjJjYW1aQVhNeE9HczZXZEhuUUdBaURqZWlrbElyL3d1UVp1WGRuc3k3eHhqdWp0bzVSMlJZODJLVWVVZXBjZ1BDejFOMjVYZEtHL0diYXFMMGVEN21UTFh5YURYejM2SnFqMExrVjhENytscDFXcGtEbXd0U2g3ajQrNExCQ05laXNnbXhGM3FtZHFraS80TnZ6K3piaHNCbkVmbHRYejV1ZGN6T0FtVG9IcDB5ZTN3b0tZck9SQ0JVRkllRWhJVHNXUFFwaW5kbUpMbk1Rc3BDTnVKOGZuRG9JVURWTnpEa0IvYU1sc3hMREJzaUNkcmk3cVg1NjIwS0hjbFkxY0ZxekV4Um1hSEtURVJtb3JKM2tBd1YrVEZiSEl5QWdSSHJBbGZ6WnVnU3pIQ0tUc0ZjaVE2OW4xdUxhY3RaOTlxNXFYbWJqZmQ3aEFOUm52Uk02clNCKzFEZmt2bGFJdTRlT25DaFRORTBxcnNDcE5YN0VkWDBXOFgyS3M4M2cvNWVZVGJXWHpqam1pMTVVdXRhMDNjbll0RkxRQWFFa2RRc3lGT0FnZElVeGJPV2QvMnJMZWJlTHNLSEI5Zm94enJpM3Y5T2JVbHQ5ZXM2MFJ6OXFLajA1Mld4Y0dUUW1aS1lGRDAvR1pkc2I2UE1VSjdvaVpoN0dzZ3loc2ozb3ZDYXFEMXZWdXRJY21WWFBoTnRQblVSVlIwUmFrcHQzeVg2Y1FtK2x6eFJwVjJQYkdoaWlHWGlvWm1hSWl1M2pzd2pkYUlpeXV4RXpDdDVyaFIyRFp4MWtRTVNNZSs5dy9XdnJVcXQyZlU2WGh1dW5ZMUUzclJ1OFZBdHVqZk11SkhjQW8rYWdvVU8xZURGV2ZWRmd4Sm5xTkNTaUxrWEtwSzczNnE5Y3VTcEViWVBWTmc3RVl0K0FjeWN4RWFPS0l4ZVVqb1cyU0Z5d1c2WDlKaXBPSHdzb09aZVJ1Z2xOOUdlUjlzTDlidjMvRjJXVUN5azZJaHBhNnJKRlByd0ZxZGhmZnIwNUhUM2V5QWZLZGNZUWtwRFFkcmo3bWRWdVd4dHN4NC9jMWxtNVZEdGZldCtYb1QzSVBLZXRyaDdsNmo5d2xER3h5T2xvU1Y5Y1NMbXZsbEVUZzV1SVZlMHhkM25aN1drN3l4Rlh0dGl0OTRhL2lBRWg4VlcxUjVIN1NremwzZVYyNHV6VkJ5Z2xsSG0xOXp4a0E0QVZRMk1ybFVxS1RvZTlIVEtXaEY1bitzMGZpanRyL3JSd0kyNFR1TnBhWC9Wa0ZFbFhPYk5UaU4vR2hpT1dlRjFZY3M3amJYY0xJWUxCUzZJTXVlK0RHdjZEVStpek44akE1dGh4VVpqdVUyTmZzN0FsNnFaZjM4M0t3WjQrOCtQZXZqdlNiSDZudEhzYXpsa1c2VEZRQ1BHWE8vWkk0OUs4VkQvOTc5bjVuMEo0YTJnZDJWNCtOK2pHV051RzNRNEFESzJZd3NQL1JkcHZBZmtBNTZ4MzB6WitaOGVlSXc4NWh6aUUvbFBGeXVHY0lwWXNSa2FmNFRJeHp3bmNsUEtuMy9HQUlXejhXZzhvRmh1M3ExRk9jNWhNWHExWU40UVZLZW9LMUNOQ09MSUhTakZsYVRXUHgxeWtlWnFUZU5uUUk1UTlKSTBLeFA5NC9VM24xVnJKcTF4alBOd0xmTytxZWhsQ0g5TCtlWk1oc25QcnNpK250TjRKeXJIZ0Y2WDhsZGRDcGhhcC9FQmxFNzF1UUZuaTZJWVZteU1NbmVlTVhPUFNkbXVhMTJpODhUaFFrRm1xL0p2aFcrbTdlYnZlYWIySWhHSnFkS1VZdlZmY3VPdmEwWmtwdTl6ZXY4OHFVek9MU1g0bFpTbVlsekR2RzlOUWtWeFNFaEl5STVGM3d0VnNBVnZ5TGpSRWZmcU1xcW41MGM4VnVIZXVwWk15Uy94aVJpN1k2b2FHcGIxUEZGUXFmS0dmUDJMb08wcVZZK2p2Vzk4MGw5UkppU3k0Vldtd3NUeTlwaDhBNit1YlU0ZDQxdnZOb3grSWo4Zm1vQnVrdlRIVXVyK1JaQzlGZjJ6ZzM5bVhXdjNQNHBMbGE3Nktha0Y3WnVxRHFpL29lZkovTnI2MXN5VmlaaDdxSWljclBDTTQ4dEhSNU9MVlhKaDRBWXBpa1drcWt1SkExOGNxYnd4bytZekNnZjBqNlZJTThGYzJmZlZvY0ovQ1BCRTc3MU9saVB5L2lFM0NiK0p3amxUV3pQYm44SExCSnZQOW1yMzA0cVViRGs5eEszbmdHN2pqU25TUmJKV0g0VFM4M1JPYU1TTUtDOTUwWGtYT1I4NGY3aituYjQ3RzlKL0hLNmRoYnR0cFBnbnBoSzVERkpMa3JHYUJRckhCSXd6Y0hHNDJuSCtXelMrc01nZS9mdW5FOHNJTHRFVS9UZ2lpd0dzc0V0UW02d1R1UzBSYzlJcTNEYXJKYjJzbUN4QlRrSnl4azFqZmNRYjliZDJUc2lRTXVGSDFCRU5pQmlqTXZJUTNSUHNlYlM5a056b3ZwWVlWVURmSXVqSWJnbHlCOTFLK3FPSnVMdE9rQXZMT0pLUUlVZzB1dzFKeXc5QWprTEFWN205WTVGMzBOU2JVbXVEMm05b1lrYVgwTFRsMDA0K2dKZ1QyMkx1dHlsaWtUZFNCSFNkbXo0em0vRldBd2ZsMXl2OFlsSWsvV0RKOGh3NVNGWHJnMGVuMWlnZnExdmVkZjhZaGp4V2FzamxFUTJjODVEQlpLMWRFVEZpd1h5MjFzeWJwY0trbEwveUF5T1g5RXczdHZFY05mcHpJM0tiNXpUR1VKNEVxa0htQ2V3TkRLMWtjL1N6bm5JNHpIdEFzSytvbVA5QjlRUlUvNW0yNWw2QUxsYjkwMk51TThoeVk4enZhMlhlU2xYK2hlZ2JVRHUvMXByRE9tRmpKNnVmOUpoN0pXSytHREgyTHhGcGZBRGxSWUdwb0VjajhqUStvMUlVbDBOMjJsOTVoMmNhYnhTUnhaakljNTdNdXcvVmxDQUhJK3lINnJNcHEwT2FiUTVITjZsL1JyUzJUVVNPOEp4NXZ4WmxFMWErMmNtS3Y0MVVsdlg5QzR4eFpvdElVNjJ4QzVSNUR3RnBSQThXNUREeHMwY3hURjd3bExVWDFCcm5VQkY1djJmMEphSHhRUUJGRGtQMDcvZ01Fd1ZqdkJuN09keHBWKzJmWCtiUmVCQ0dPSENzS2hzRVpvRzJJN3ltdmw2ZFl2VjlCSWNmeDJQZU94UytDdnFubE4yWTk2MysrSCt5ZHY3SmpyRlBpTWpYUlhuVit1YlVuRkkrWDg3Y2d6R2NBdVk5aXY2UGlJZ3FDbnpEdCtaSGdIaG1YZ3Z3TGhVOUoyZEFNbGpYN0RobUwrQ0x0VlQvRktOSHFwcXBLbnAyeW5iK0VLb2p0YWIyTzRoODJLcGVuYmFyYmdCd2FUeEM0V3VpK3RNTXExWnZrYWE3cWNwbWVMeVNqRnBEUlhGSVNFaEl5SVNrYjVHb29oWEY3ZkhxdDFnMWg2a3cwNmo0aW00d1loK3RheGxLU1ZmWlpMQWZGVEZWK2VXT3RUZVUwbDhYNHJSUDh4WmI0U3RpdFhOVGM4OStBNVdidXBEcUpEcTlJSXlubXFlczhJcU00ekhQMnFvNjZKbFFpbUtBR2N2WTJOR1UraWgrYnJFbHY5NzNRVVRPVjNpL1ViNFNvYnVucjEwM2hSNlVLa2pIQnFaVjBiTTJTRjRIZ0dNL0w3NXBNK2kxRWNsMDliV0xaRW52ZHRNUWxxRURhR2hOUDVLSWVYOURPSEJRaFhDT0x1VFMzdHlBRTQ1a1BIcDJSdm1taUFRcVN5Qm5HVzZ3bjJsb3lYeXZyTnR1Y28rd2hxK0pjb2dLcjR2cXZaRDVVaWxoL3lxVmJUbWZJU0ZEMGQ1VS9WWWZjMHVSVmV4QXI2U3BMYW4yUk16YmdCVDNRZ1NvcmM0TTYxRlFVZGU3MElESVljTzAyUjhFUWRPSnVIZVFvbzNBN3VYWWZDNVNCaEVSR2ZSKzRwdWhjeFMzeGQyclJmbHN5UnNxcHJRdzNKNkl1VU42TGdSMlUzdjhObFltVkN4Q3NPK280Ryt6WE03aDgzMmtTRzE1eFkycWkrcVU5QmVTRzcxQ1JiR3lDU25GNDFsM0g1UXFwYjg3cndnTXZjQ3JPbTFRdXBidG5LeGpUbFFyRjRxdzY0RGk2VjFWK2xOZHdsRkJIdVk5NG41QmtMeWs1UklSMFYzUWtab0hGR2ZHTlhRbW12VkVWUDRNVE0rVmFsYmdDdzJ0Nld0R0lxdWhOZlhMUkxON0ZKWjc4cC9uS3JxNFlYbm14K1VaOWFqWmpkd1ZNNkkwR0RzcTNheCtKaUtObjBUMVM0cWNCancxV2xrcFZ2M2F0WFBuNE1nbG9oeXB5TUZBQXVHdjFyZEJVVElHb2I3K1JCenFST1VrUmFwRjlkOEtYK3UwbWFYd1dML3lLMlZYM3hobHpqK000MXlFTWhzNEhKV0VZRnM2U2I4NG9OMlhYS2Z4N3lMRVVaa242RnlRbHhYOWlmWDU1bWozczF5eVUzYlZ1VkduY1kwUldZeHlMRWdWNkl1cTh0V1U3Ym9HSGgyanQrWGpQV3JubjRiUkZ1QW9SVGY0WkM4ZmphUU1ENzNzMnRudndGUjlHZVFFMEErRHJCZmtueFkrbEdITjZ1R2xySG0xMHg1MmhHZHFMaEpZcUxCUWtOZEY5RWw4TFdrOWJid1o2em1jWTM3RXhiNVRETWNMbkt5d2swQnJwKzI2d0RVMVh4VGtwRTY3NmlEUG1YdVdHSE5OTFkwM0s5eWxWbitYaGxXd3VnT2dtcmx2RThOdmdJenZtOVBnbWY3MytpaU5lNHBoa1VFWEsySVV2Uk40bnpINnRNZTg1U2xybC9iSkFSQWp4eWh5a1FpcnJjcjUxcy8rUE1ORHZWRVg1ay8ybkhrL0ZUZ1YxZXRUZHRYM1BPWWNrZ3ZPWVB2ZlIxVzFUa1RvSlBKdmJQb3llUFFpZWhYY05SeTVGN0JBMVo2YnRxdHZ6STF4emw1aXVBTlkyMmxOYk9BTWljaitLS1AybGg4bnd0RFRJU0VoSVNFVGtqNEYwcTVEdGhvSEVqRTNpeFRtT0ZIVjIyYTFwajhDME41VWM2dzF6dGNzSE5RWC9WaDc4K2haRElsWTVFa3g5clAxeXpLLzI4ckRIek9pWm1IQkI3dXlhZWEwcnQ4UDF6Y1JqNzRyZ2JsZVlML2NkTWh1S2V0OWMyQk8yZzFUb2cxQkN5b3EvblBndEZNR1JiR2kzYUtzUlVpZ0pJRUVrS3p1cmxvMzNIcFBKZExSUkcyMzhZYTFHTStkaDNKT04wUG5ZUlBZYlRoNVluUG50Q0xuZGNzV2VWMVZlaHVrUnhEaXo5NEI1c0M4d3FuSjZkRjVrQm4ybktvazFzV2plMlpWdnFQSXU0ZFpFdnlkWSt6WmRkL0tsRFVjWEs5bjQyOEVjWHJ2TzVNUStaU3ErKzVOemVsRDhyM05LNTF0UFo4aElVT2lpQlhuRmhHcEw2elRCNGZPc1dpdmcrS2UxSXErTkZ4NDdJbDl2Y3Q4WVA1WUhNVVU3UlprRmRnVnhySnlaa2Ztc2NRMDkxbGdyNEh0ekRDaHAwVnhndDdwUm82WVVlMk9qaVNRN2c2R3FoZWtHUlFqV3owcy83WitIazNzNjcyQzBaNmpHMXA3aHZRcTI5VE16aWwxMTBuZW1xT3FaanlUM25PNHVVL0UzYzNrUWdEdkVLaElwNkM3RkZ5N0luT1NHOTJ2US9vekE0dlh4YU43OXNDbkNqOHR0Y3RSdmNRaVpUVzRhRmlXVHJRM1JVLzFSWDR2d25xeG5GNi9QUDN3S0dYOWNlM2k2R0ZaeC94U2hIMEJWUFhUczFveUplYkZIRmY2akxDMm1XSE5SQ1BscjdvWnVEbS92Tk91M0s5b0g3dnkwS0R5TktzZncrZkUwWXdqemVxZjRmT3pVdHBtV0xNQ24ySHpuZmVHRC83UjBLMVdiT3owaTczSnJNZ1VxeXROOXRCay9GVzNBU1dsVzBuNXF3THkyZzVObWhWL3hGSndyRkoyVlJ3SWpIdlJhVmRkQ0JRWUdLVjVKSW5sVXlNZHcyQWVmVDFsdVFTNHBGaUxvYzY3dEwvNko4QlBCbzlyOWM4b2NveFMvcW9pWHNvck5oYzlycU0raHcvWnhYTW0vUmkxOHdBRWZxbldmajVGNUw0dG9ib2IreHI3S1gvMWQ0SHZSWmszM3hqOXNESG0yN1hDN3FxTjdkYmFqeGtqVnl2cVdXdVB6N0RtLzJvNGNoOWpJc2VMNkttOUJoSlpoZHVzMWE5a1dQVlNsTVk5SGFOWGljZ1hQQ01YaWpUK1VWVWV3SEpmcDgwc2g2cHZ3NXBYQnd4WVhHZmVHYUw2ZFZUckZDNUwyVlZMZXF2YUFZd2pGN2pNcXhmVVErVWNWVjZBRlFYZmFWMDg5RnlYM1g4dmVMSVRJRXBqbzJQa0xsQ0R0VWQ1RHU5SEd3OEMzUVF5WFZWUEVlVDZrYzl4U0NtRWl1S1FrSkNRSFpOUjU2MGJMNUl4OXlvcjh2a2hHd243cThwdmsvSG9vdm9KNUFIWEhvdSswUW9INTVjcjNETmNEcklOVGN6b1FuNHB1VEJZL1lod1RudTg1bWQxTFYyL0JjZzZwdUNsV05IdWhnMWRMeVNtZSsxQTBaZm12RTUvQTU2QW5DSlloQ1RhazRoRWVwTFRybWVEREpPenBMaGN2Vk9FZ3JDbHFseUdpSmRYK0UyUlhGNlZQSVpRSU94WWlOVTcxZUdLZ0pwVGdBbWhLTllsbUdTSGUxNVd1YUxnSEJqWURrMExmRW1yMGpmT2ZCWFZqeE10ZVNPZDlBem5ZVzNGWENvVUtqeEU1RTFwNjU0RDZXdEwzdDQycEZMbU15UmtTQVN0amFTUDNaejFicGNCb2FkVmVUWGk2emxEZGEyZm1yazYyZUY1aUY0UTVIRW55bCtHMi96MmNyMlBGbEgrMnRDYVdqQ3dyQzFldU5nbGpDSk1jVWhsSU9vR3ZhbjVXVnRTMUpKeVVDblBvMHEvM2lNcTEvdXFQeSs1ZzVIOWdVdURLL1dQMkpGNXVUbmlQenVTOWlNaGJkMVBpT1I3dTRMQUwwSUZmU0ZWV2YvQmJNUXNBZmxLWWExYzBOYnNycG0xTEgxWFgwa1dzMHdDb2h1SjBsclhtdmwzSWxZdzlXT21ibmxtVFNMbWZjQjBwLzVZZHhNYnh5SnI1bzJaLzN0bEVVZDJWbnUzRytYZWh0WjBhN25HT1ViNm9oNU1QQXZva0pDUUNjemovN0grL0s4WnVDR0ZQREFnQi9OUWFJYVZmOER5QjJDUnk5eERjY3plR2RiOExtb2JQMmVRbWd4clZyaG03dmxHekZJQVZkcUFyNmp0K1U2YVI1SjlnaktzZWduTDZSN3p2eUdHODFSWktNSmNkZXhhL0VjTDBnSzV6UDJBZ1I4cHZHQXRDektzNmw5L1NyRjZyYWVObHdoeWdRZ25xWW92NkhPK3BibjRydVNVeFBDMmFtUGtab1VlTE1lbldQT0VxL01hQlcwU01hSktGOEt2T3YyZ1oyVklPUWdWeFNFaElTRTdKbHZkbzNnb0V2SG9sNVJobE1UOWlMSEtEZXNXVno4NjQ4YnVwOGQzWk9YQkRqRC9HNGdqT214T3AybkxXWmVNOGI4cWZMMUFycHJ2YkdxbU53UzF6aTRJTzQzOFhlN0FiNHZwRXdnN295UUZraGJhZ2RrU2tDZE9zTXZxV3pNRlZzRUFpVmowa29SSVovMlU5UFd5QkZ0c3pDbzRBUmJ1OXpXMFpMNWJLTk83R0FhNzZrWjgvOWFKY215M0ZmVTNkRDJYaUxzSmtJYUI1WnJ6T0pzUXJGM3ZIWVREMHVIYTlZYlZ1MVo2dkd1VGswYTRrVnFhSURWa09DcFI5aGdpOGVMZUk5emlOcU5TNWhOQVlhME05QzVRamlQUFdFYlJ4d1I1SUxpL05nb3lONi8wSHlCYndoS3J6a05renNoMklHUzhVZlFsVVlxR0xUYkt4bDJ2NHpWZG1EbytPYzFianJBSTFaU2pldUxNR3pQL041VHMzSE1uZGFrdTVLdUo2ZFg3R0p5ZHhXNUp4bW9NeWFINncvWnp2UmREVlRNQ2p3aTZRa1dPQXpsOHVENmlGSGoxbW14MnEzdWY3a2drbXFvT1ZPTWMyL2RiWVhaQkk5WGF0bmowNHI2Zm92SmlRMnY2cDhNS3Q2WTI2QnlYaVBQS2FNYzdVaXJsZVZUcDEvdk01YWsvVVNRdmV4QzZrTHVUMDl3ekVkbWpzSko5VFRiOTY3cWJTSlZ6aklHWXlOSzJXR1JJd3dORkdnT25YbVNmdHBnN3ZISmNpWllyZFBKRW9YNUs1b3JFUnU5SWdmY1VWRnE1ZVgxenpSUFRsM1c5MEI3M1RySndRbjRUVmY1RGRUckFpTFEwa2szdUxNZjZSY1BEQStCbi93OVRQV1BkNHNJVU96M0cyYnZZSWZQeDNycHVjVFk5c0t3YnFNcG1Md1JZdDdoNlNJUG1ubXJwbXZXdHJuOE9PYmJ5MEpkbnNvVFE2aUVoSVNIbEk4T0tOVVBWcCsycWk0R0xpMVRiWG0vbXgzS3l0aWh1MDNiMXQycE5ZOVMzUE55YjY3ZW80MGVLRlgvRzhsR1lmYjVIMVp3VXEzOFJPQlpXMytuNWMwOUtzZWszQThOYTk4dXhxNjZBSUtlRzRYaW0yN2R6am5mUXpTa2VhcytOZitVeVlCa2NVZ1dQKzFCOEhUSms3SVNLNHBDUWtKQWRrNHJ4S0Jia1lKUXpScklZSUNKVldjZFpBb3c0aE00MlFUZ2lzRGlySllYc3F0dVF2all4M1QxTmtNR2hmMFJtcGRTN0ZsTG5XSmhkR0hmYVBnWXdxelY5VVg1Vlc4dzlEeWhRRklNRTVqMXNiNHJPc1NLWGdaamtSdmVVUk14K29xRzE2L25BL1ZLY2drVm5DYjBReTQ3eU1NSnBBNHRFOWEydm5zL2s0Y0t2bGhOSHNoOVNqZlFyKzMzVjAwVGtjL250eE9xUjBwdjMwbXBQRnFkcTNOOURsZUhQT3hWNVdtQldZSjNLRStVZjFkQk05UG5zYmRqZTBKcnFEd3VXaUVXbmdCbWtLQlo0cEtFbEZSZzZyQzN1TFFFR0s0cVZ2dytTR2ZjdUI3WjdSWEd4ZktOWVhZaFRHS1ZodktoZmw5NVFTcnVxckg5aUtZWStPVS9BMUtmYTR1NExZbGhWdHl4VDhyN0lIWFJEOTZqeTRGWGE5YTdJNjZnbUFRU3BRWmdTMEd5OXFtWUY2b2JNMmFsOHY4R2tQeVhMY2lFekV6RjMvNUxlcllSQ2o4c3FTUWMxRFNrVHB1cHdnU3VIYkNNeVNaRCtOaXI4RmhoZVVTd1NtR3JFZEtWSHJDaWU2TStqU3J2ZUV6SDNZVVhlTnVyK0FLaFhSQUc3azYxeTE3ZkZaTlR2MjRJKzA5Q2FEdnhteVdzNWZ3elpndzhRa1FORzNYdWlvMFV6dGlOTHNPMkxVaCt4MWU1Zjh3MUJSZGlsUjUwNzJpN2dhTnV0MXhGNEFQVEtXVXNadFVHSUNrdXprY2dwbyswLzFDbmhHeDdEak9HMllQVUY0RTJqRjFBeWZTWXJvYUk0SkNSa2U4RjIybFZYamF6TEk2K2tJRkJKM0VlSzFmZU1aVkRGNkdKTjRCb2pQQjVHZXRnS2hJcmlrSkNRa0IyVGlsRVVJN3kxNzlOUzRSbFJ1MUpGZk9Ed0FzWG9BRlI0MzlaV2lJMGFsUU1DOGhOdkhNNTdxZys1QTcvdFhQOXNOYzZmUmFScVVCMmNuV2l1dVJzdHpCOGp3cVBGWkRyQ3hpQlRQSVhwK1dYclA4MzBIbDkrRE5LcnNKQWpWY3pmRWszdXBmWFQwa3NMdll1RGNsRlgzZ2YzMUE3UzdUUHNndUZiRnFKV0xrZmtzRUZsOExvUk82b0ZGa2Z0c0xtU0EzZ1VCaXVLRVpIT2JQVGdyWm1uZU9heTdtY1k0RUNZYkhJUDE0RFZvcnBVK2k5eUsvMWVhdTN4cXFMWGQ3a3cyR0hQT3lNOVgxSWJtWVBJVG9OcjlLR0dEZWxieDJ0c3haam84eGxTYmlRd0ZLdmphTWZNWlpuRTFoNU5PVWpFM2VzVTN0djNXNVZGYmZFeGg4bjh6YXlXOUJBaHpYSlUydlUrcXpYOUxlQmJBTzFOTmNkYWNYNlQzeWFTelI0OTQ4YnVwOXZpM3Q4RmZTTXFEeXM2VnlULzNOQ05mVXJpRWFGU1hXRGNwYzdvRk1XcW42MmZtdjdXcVBvR2tOam8vV3BnaVBLUUVsQzdXLy9yV2w4Um1oNk5wK2xFZng1VjJ2V3V5TTRpRE8yeE9TeERxT05FSm8zRkNWZFZkaDYrVmNoNG9FN093NnZ1SmpZbW16aGRqYTRFeVYrdlBVaTYzYjhoVW1qOG9QcGNnMGxmdHpYR3VwM1RsOVlpZk44TkNRa0pDZG5oQ0JYRklTRWhJZHVZK2ZQblR3SW1WMWRYVDFiVlhWUjFzakZtc3FwT0pwY25weGFJa3N0REZPMWRHS3daV05iM3Y2b1dsSW5JSS9mZmYvKzc4alpiT1lwaUFOUUswdHpRa2xvK3NEUVpqNTZsS3Q4TDhxQVJwTHF6SjNvSVpJWU4zN3pORWRtcnNGQmZHSW1JV1RkMFA1bUllVmNEaFI1NDF2d1lLY3pYYUhvOWlvT3dxdXVEck5GVm1Ebm85MEtxazFuM0xpVFBzaDF4TVZ5enRzTjlFZEozRHhJaUdpMWN5SkliMjJMZXNzS1I2TTc1YmJPTzgzQmJ6QXNNS1NPTVRoRWJLT3NPZk1qOGJqUjlFM0h2L0FKNVNrOTl5K2pralFZUitWZFEzQ0ROaFZPY0VIbUt4NXRTUEk3cWwvWDhOZGtVMlZmRmZoR1ZneEQ1TDZxL3FwK2FicEdXY0tGb0lDVjdGSmNtYTJxaXFlckE0RW83STEvUnNhT2lvdEVnOXlPMW84d1hYeG5NRUtTOFlWOVZadzdmYUdKZjc1R3NQV0dHelNUbEpub1NNVzhqakNDZjY1Q29tLzhjZHJwVG5hTVVabVZKK2VheExUNmh6L050Z2lEVDh5ZE5sSmUzeVdER2tmRDVIaklSVWRGSTRETjlRT1NsK3VYcGh4UHg2QktReXdzYUJpdUoxYUNMUm1Vb0ZKSlBuOVZhR0FrckpDUWtKR1NISTFRVWg0U0VoSlNaQlFzVzFBRjdpc2dlcXZwR0VablNxL1NkRE93aUlwTlZkYktJVEFZR2hZY1RrWDZkNkZEUkJZc1IxRWRWZzFiYngreTZVMDVVNWZLRzFzRktZb0Q2bHN3dGJYRjNnY0FIQS9zaCt3SVZyU2h1dXdDWG5rSXZYUlZlSEttcytnMnByeWFudTZlQ3ZHVlFSWUduUk02N2RjYlU3bWVMeVJLckNTM3crd1dVZm9Xd0xzRWtON28vQUFrT1E2ZjZ3N3JXUENWeERxK2dSQ1E0VkY1Z0lqM1pxZGpaYjZ4V0tUS214YjFFUFBvdVk3VjZMREo4ZEdyK1FvOEtWZTFOTmNjVzZWSzY3QWd2bEpLSHk4bG1YOHhHQ2wvbGpBWVpKbFFldnAvdHhqajlPVVVGZGtGa1VKWkNSZFBvbGpCNklsS2ZMMGVWZGFBK3doUkJhdkxxU2pwWDZwZW4yNEJ6Ujd3VEZVUWx6V2NwQ1BJaFROV0h5aVZ2T3lid2VlMGJxY2djc2owUjU3RkUzQzJlTzByMWExdHhPSUZNMU91OTFDZ2tvNkRnbWIzcnEyd2VwMjJGakROV2VFTkJFQnVSZjIvTk1WVFM4MmlpWHU4VndSSjhqZHVqaWxVN2FJMVY1d09nSDhvL3ZnTVIxWXVzYU1tNW1BVTVVU0VtU0RYbzdZcmVDREFwa3ZuYnlIYWc4Z2hLendQZ2lBd0txVmsvSlhObHNzTjlOeUpGNTc5ZnBzaDM2MXJTcThvM3loMmFQZ09zSUVYeGVjREpXM0VzSVNFaElTRWhXNVZRVVJ3U0VoSXlRdDc5N25mdmJvelpVMFQyQVBZYzhHOFBWZDFqWUNqQVlrcmYwU2lCeTB5WnZGREtnT3JtR2sxL28zZ0QrME53QWhYRnhmS3dWUkxSSG0vWElQTnVvM1NNVkpiY1FmZmFabDNzcTZ3WXRpMzYyOEtRMEZ1dzBhNlhwU2RJbjhzZWZYOG5ON3JMUUU0UDZxL3d0Tk9UWGh3b1hNVWJTYzdwclk2YW4xcERZQzdtVWduYVBZR2RyU2tNR3pwaTJaWXJDUEljejhQYTduVkJyM0pXSlNqSFpjVXg2NGJ1SjJHTFlVSWk1ajBPRE01anEzcDVRMnZtYXdCdFRUVnZRcHhCQ25SRjB3MDk2VGZJVGZTMHhkeVZDSTBENjQwWm0xSEJSQ0tjeiswVFVhWUhMaXI3L24rMy9taUdSNUFoRGRGVXBGcENKOUdLWWQyRjFHWXplZWtpVkZPNWlCc2g0NFZnZXhUcDk5cFdxTW9weFFhZ3FzaWdjTkVsaFFNWDVJMEZaY3A0R1JrRUVqNlBncGxVbFpxVFRsWHVHcHpyRFZhK0N5Z3RtVUhmSE9zdXBOWlBlMGRiNFgxV09RbGg5Nkd6MDRLRlJTTHk0NFpsNlNIVEpTUmk3bXpnNjRqTTZaT29jTEpZLzZxRzVUMFRYa2tNb0ZBVE5GdCtucUpZbG1BNzR2S1JMdVdKSXJucmMvS1VkYlZWcVlzS0trVENCKzNvNkxzUEIzMURUb3BEYVFBQUlBQkpSRUZVdndtWXZ4WEhFaElTRWhJU3NsV3AySmZVa0pDUWtHM0pNY2NjVTZ1cUI2cnEvaUt5RDdBWHNBYzVUK0hpRnRQYlhnRmNLcFdqS0JZZW05WmEzSE1saXZORXNUaGFvbHJnU1Z0cFpJeGZLN2JRZFhmZ0F1RkltTGtzc3pJUjgyNUYrUGhRN1JUOXhWRDFzNWFTVHNSWlQyRk80Z2I5T05IRUpQZnJJRTFGdW5kVWkzL1M5S0w1N25TWDRSYU5Rc2FPWDB2bjRHV2xYa1FMd3BCWE9vbG05M0IwOENJeWdLcit0UCtISTBjRjZKY2VrNXZvQVpCY3VQM0IvZTJPcWV3STUzUDdRRUVTTUNQb2Jtb2w4cEZrM0htMVhOdXlhcCtaMWRyMTYzTEpHd3BCWGxkbDAraDZxNHRJb1pWVEdDWnlWR2hYZFlGU1VhRnM1MVZJTVBVdG1lOEIzK3Y3bld4eTQyb1luSjVEWkVORFMyckdTT1FxU0ZKMW40TFVJcUwvR1Axb3gwYjRQTnJDcnRmeDJyWWV3MGhwWDhRVVcxTnptS2laWStISW5nenZGT2xWZGdZOW5GUVZzTWdXQXhRUmVaTmFYWmxzY3VmM2VuZ1BJbmx1elQ1cXpCV0lGS1NYRWFSYVRkVnRiUmYwSERwcmFXbkdFcFdNRVlrR2FYQ3JNcWJnalg1cVM2bzlFZlBPQXU0dEprL1FUNWZydkZMVnV3MzhhN2gyVnVSNGdiY1hDbUNEb0xjTWJzdWJCZmxBd05ZU290eFc2dGhFMkZocTJ6SFNkNjhwSGhrbEpDUWtKQ1JrT3lWVUZJZUVoT3p3SEhYVVVmdEVJcEg5Z2YyQUEwVmtmMkNQZ1dHZ3R6V3FtaGFSRE5BRlpIci9kYWxxWnVCdklCUFE3cGw4Y1FRc3VHd3JGTllQVlQ5bGMrcVY1S1NnTldGQUNBcWVYRmxZRFZUS0MzWU1ZVU5URjZMZWU0dGJtR3QySnovenErR2txT3B6SXBLbktCYVRtT1Q5WE9BOWdYM1F0QWduVGwvV05WU081VUp2WGJVZk42b0Z4OW8zenUwQ093OHF0Q3cyK01GaEVyTmRmOGFKQnVjMTNjR1l0WlIwSXFaYWNLUFNnTkRmRlk0cXpRVjNXK1V2czVaMzlTOVlpWlZqOGhjbFJlV2hMVCtrNEZxYmlCNUg1V0FpektlcTlvalFIVnhIdFloVWxXdGJFNVYxelV3UkxUSVB3aGUxckFZNTVqWmdxeWlLNjF0U2k0QkZmYi9iWXU1aGlGeTJrNS82NE9RYmlpc3BGU1FSZHg4VE9EUy9Ub1M3eG1tNDJ4M0ptQmV6MENQb3BLemxqQUtkb3NpRzBjcFdvYjVvN3ZGUkNkU2RDcFNlSVVWSk5OWHNMUUdHRklyK2RWdU1CeWJHODJoYmtveEZ2NnpJbDdmK2x1WHFodGJVbDRKcTJ1TGVFcFRERU4zZkluVm83dU54cUN0UjRYWFE3K1BZWmFqTUY1V2JCbTFOWkMrTDNxa0xtU04zNUo3OWllYXFBOURJRnhRV2dnU2xTc3IxaGJkSmozY1JwQzRielo1V0VoYWRGSlNqMk44NTlYcFFleEY5MVNvOVJkK0ppb1RvVVBCSGV1ZWN0VHhUa3VJMkVYZjNBQ2xVRktQL3FtOU5Yenl3cEQzdW5XUWhRRkhNdi9QYlZnaDlhK1JCODdvTXRxdDNqVDlzNndHRWhJU0VoRlFXb2FJNEpDUmtoK0hvbzQvZUJUaklHTE8vcXU0UDdBL3NKekowbU1TeGtsc01sOWRVOVRYZ3RiNi9SZVExb1A5dmErMXJJdkthaUx6bSsvNXJ4cGpYb3RIb2EvZmVlMjhScjgxUmsyRkxXS1Z0anc1anNic0gyYTFtUXp3T2lFcFgwTXFLWWtidDFkM1F5cVpFay8wY1ltNEpiS0NzSG1xeHZYOXM2TE1nallYbHdVcGlVSXZ3a1labDZUOFdrNm1McUVvR2VOM1hwRE4zVGIyWmdsQ3BpWmpYa3o4L0VadDlhTWFOM1U4WDIwYXl1VmpOamtYdlhCZWNYY1dVYjVWS1c3UDdUckY4TVA4OFVOSGIrLzd1K0FRN1pZUVRDdk11K211Mi9OQm92a0xCbGpHbjdrUmhvc3luQ01zYld0TG5COVcxeGIwbHdQK1dhMXNUbGF4Rzk5MmVWV1M2QkpQc2lGNk1jQmtRMld5ODIzVmg2cmhpWVk4VHNlalpnaFFvaVJWOW9YNTkrbWZqUHVEdEJCWDlvQ0JIUXBDNkFsVDE1ZEhLRnVSQ1ROV0ZZeGhleUJnUVI0NElVbS9zNUdlZTJQcWptVGpQbzIySkZXT0VyVy80S3FwRnR5bEtOY0t4dzBZSFV2VkJmZy8ydGhyTjNEbHRPWnZiRnJ2MVJPU3dYT2owd1FkTlJONlJuQmE5THRray8wK05mQkhsaEdFSHF2ek5pSDVqNXZyMDdjTzJuUkRJcm9WbG1wMXhEUVdScHRZdWp1N2hJM2VMVU5Sd1RwR2JrazN1SC9NOXRVVXArTDVDS0txTUh4RXF0WUhmdGlML0tZdjhiY3RRYStULzdQMFhFaEt5SFZMTG5BTTZTVDhEandmRmJOdldPTFhPM0RNNy9VMC9nbWNxYXEybmZQTTJmMUtVN09FWi9JZmdrZjRJSWpVMHZ0bEJKcWRZK2FleGpqVmtlRUpGY1VoSXlIYkxnZ1VMM2l3aWMxVjFyb2pNSVpkWEJpaHZpR2hWelFKdHdJdkFTOEJMSXRMLzl3TVBQREJxejR4eG9wUHcvci8xTUNZVnRHZ25qQzA4Y01QeXpLMkptTHNZa2NNQ2hNL1VabXBrR2NXaWR2YzJNMCtWbnNCS0xhSm56VnFXR2RLU2VtMVZ0SzZnSjlvVnBDVGVWcmdtdFpkeHlyUllVb1ROR2JkV0lsS1FpMDNSdXlaRjBtY1AxWGZ5YTVUa2JmNGZoK0F3K0RxNnNPYmJBbDJDU1hUUVV1Z1ZyWnVwVG4rMzcyZFhOSHBLWWU1VDdYUzZ1MVlPS0Fqd3BMWVRQa3poU0FqbmMzdEREdGpXSXhneHFrZlVWcVdmTFZiZGQzOXJXK3pXSnpmeS94RFprdTlQV0pDWTdpNkY5SG41L2RyUGk3N0J0K2FiUVRLTjZ0ZkNuTG9qUVg0UEhGbTBWalJjaUptZ3FEWHpnajV4Tmh1M0l4SEwvVzNVSGcvRlVvZVVjU3poODJqQ1VwTk9YZG5sZW1jalRNdXZVelF0S245QXVMY3FrcjU3K3ZXNXlGRHJtMnYyVHNUbEd3cG5DZFFValFRZzVsd1Z6aDEyRUtvUEdyVmZyMXZlZGY4WWQ2ZXlVTjJ0WUc2MFVNRzZxWm1kVTliOFVtRHFVT0lFSmx2aC8ra1NqcElsVzR5dlZiUTczeFJJS2R1M3o5NkJZMUV0aTZLNGxHL1ljYVJ2alNRTVBUMHM4NmZVT3RxaDZLTXBmOVhoNVpidW1jWVdFWW5oKzhkMXN1YSs0ZHZQdlV3d244YmEwenRaL2R0eWp3Zm1UNjUxOUZWVm5ralpsV09LbkZKcjVqMk5zRytuTHk2c0dFT1V1WkJ5NFRGM3BocjVpMGZ0clNuTGtHczFvMmYrcEJxNnB4dWNHVGptRFViMWpSYlpMVzFYWHN3dzl4elBOTGFBTEs0MVU2ZDFXcjQrUHVNYk9lV2N0MXA0RTQ3elFJMGZlWFBYZ0RRSUVjT25WSFFPUHVXNHp6aTFIRFlGcXFjcnBoNWozNmpJRzlYYUJ6T3MrVjBaNUU5NFFrVkJTRWpJOW9KNTE3dmVkYURqT0hON2xjTnora0xxbGtNcHJMbVF1WU1Vd01CTHhwZ1hkOXBwcDdZNzdyaGpJaTFRYm9iaWxza2g1U1ZTazM0MW15bGMzN0pCNFpsSFFDTEc3aXF5VC9EWkxXOUpxbmNwcEM0WlNvWkYveHpzVDVTSHFncjZ5ZnFXekErR2JTclNFRkRjM3Q0Y25lc3JCYmtRVWEzSjkxam9pWmozdHNVTHcwczNkR2R1Nzh0WE54WjJYMFpnZUxkeXNxRXBuZTBPV05jVTZDbFhMckdNRTUwY1ZDN291TzlmdVVoMlJMOG9JdS9JTHhkb2JWaktLLzBGeGhRb2pvQmYxZzNJazYwaXRZVm5zNHo3WW5nbEVjN245b1VnQlhrOUs1Mkk3LzkzMTliaDczRVMwWDJDSTFwSWMxczgyajZySlhOVlg1azJVNU8wVXBpbUlNZGY2NlptYmgzanNIY29GUHQ3d1Z4YXBIcTkxNTFwMmFvRENpa0x1aEFuQ1NjR1ZnN0lGNHVPcjZGY0grSHphR3lJMVdaRk40OWRrcW5CY09OSWVreTltZjhtWW5vbHlGSlVWVVdlTnFwL1VPUUJxdE1QTnZUbUN0WkZWTFhIdlpOOFdOUmo5VmhreTFlM29pOEljZzNvTXBDUnJUdXFQYnFoTmZQZ2lQcE1FQVFLOG80cnJCdjBleUZPUXIyZmlMQnZTVEpGR3BNYm8xK0F6QlVEaW9NVXJXTys5amMwTWFsYmRKOGdiM01WUmgyTllpQUpkVzlKeE5nRCtKbmo2MTB6Yjh6OFh6bmtsa2k0Umo1UkVUa2MyQVVqQjJJWkIwWHhxQkRZMzRNbko0d1I5NDZLR3ZOQkl4aDhIVVgwaWtPcVBPTmRJa2l0SWg1b0xTSTdDZXlxeW1SZ1Y5Q3BJdW9OV29hVlhKaUhXbWZ1TTUzKzZxTGZNclZtM2tVSWkxSDlVYWRkOVkyUmoyLzhHTzI4MVRyejdsZmxpRUd5c0VZUUhHT2Y4SmluVzhxMUdzWHh6THlDZHlJVlBUdnRyN29kb0paNUM5UndsS0MxaW5nQ2sxVFlCZGhWbEYxQmQxUFlIY21sdXNnOXhRd0NxSEZPeGM1L0s2ellMcUxWaklYd0lSZ1NFakloT2U2NDQycXkyZXpoQXp5R1p3TTc5ZFdQVmptc3FwdUFwNENuUmVRcDMvZWY4bjMvcVJVclZwVGhRNzFpK0M4UXFHQUtLVDh6cnFFekVXTmpmajVoZ2IzR0lsZkZYU0pESEVkVnZTalJYSFZIdzdLZW91RUduWjcwVTdiYXRVUGxCVVBWRjlGUDFiZGtiZ1o0WlJHN2RKbm9ya1UvMnBWWkFXc0hMMXNybnhhUlV3cHFBaTVWd1Z3WkpQbzFqMTlDZVpTc3llYm8wVmJObkhMSUNxSmJnOE83cThwK3ZXRjFBNWtVU1YxWHFpSTVDM3NHYmdPQzh6dFhHTWttNzMyS2ZxV2dRalZsVExyZmM3QTlYdk1lQ3djVk5JTTc4dnA1K1Y0YWF2MGQ1c044b3MybktrMkp1SHRPY0oxV2gzbEpRVlhmSGZRK28yaVhNTHF3cTVXUy83bWhKZlA3Wk56OXVrSkJqa0xCWEptSWU1TWFXbEtYS0VqU3V0L3BYUUFjaktvYTFmTUdlbEdGREUrRFpCNUpxSnZPOStKVXRCM2g1TjF1WW5zSUg3ckRzWGFhZTJMK3UyWXhGTEdLRmlpU3RLbzgxOUpFZXg1VklwSk4vNlQrcHJFbjM5blF4S1J1dkJFcGlnSHFUZnFHQk83TG91bVZzMXJZMUZldVM0Z2tZelVMRkRrbGlUa1YyRjJBdnVPanFqMkNYTlBRbWY0S3Q5S1ZpSHNuQ3h3emttMHJjaGF3WFNxS1ZYaGp3TnZOb0xEUmlXbnU5UUxIQmZiUHBiUUtlSWJMa3JhWSs3dFpyZWxIZTM4WEdGTElBQ09SOXJqN0lWWHFxOVBwRzBjUzlhbkhlTytpaU1MWldQNVdxcHloRUdVR3ViV2QyWDVFdnBtSWUwOEF2eENyMzhrUHNUME9oQytmRXhUeHpjY3NPanZOeGw5dDY3RUF1TXc5Vll4Y2IwVS9uL0g1Zjl0NlBDRTVYT2JORnNNREFWVTFBR3E0ZTZDU2NpaXN6YjR0dzBNdncwNDFJdnBsVlh5QnpZcHNGdVcvS3ZvZmhQV2k4ZytGVGFxNlVkR05pSFNvYjlkYkl1dTZZUjJzTHJyMjR6cHp6MURWcTBCK2s3S2RIMmRRL3ZRMzFYaW1maGxXYmtxeDRzOGptNG1SVWU1NXMzNzNXWmFhUWQ4aERyd1ZoMTlZeS9zVTZUYzhjb3hlREhLSWIyVmh2cXd1Wkl1aGxkSDNpTWhuVlVrTHVsbGhNeXF2aStockt2SXNLcThLdWdtbEE2RkRmYnNCblBVSzY5TDhkejA4dnNNcmlTRlVGSWVFaEV3UWpqNzY2RjJNTVgxSzRibSs3eDhpSXRVd2FxVndTbFdmQVo0R25oS1JwMFRrNmZ2dnYzOXRPY2Rkb2J6S01HR3NRc3FOdmdBeWVQRk9aTlNLNG1TczZtQ0Z4VU8xRVpFcTFjaDNkV0hQNFVFaE9kZkdxdmZONHR3aVF5aUpGZTF5NElOMUxabTcrOG95a2VqYmZTUDNKK1BlMVhXYlUxZkxyWVBESkZ1UnR4U214SkovTThaUTIyWEh5dEVpZkg3YzVCZUx1SmZ6RGlqcUlaREpSRytGVEVtS1lvRTlnOTdHVFM3aVFVWFQzaFNkWTBWdkM3eUJpM3h6NWpJNkFCUWtvZWFyQlZINjRIV25PLzJiL3QrNWZNMkZlYjlsKy9ZNDZtTWl6bWZ2UW1lZ3dqTFVFVU5idlBydGd0UUgxVVdzekoyNVBEV3E4TUNKdUhjNThLVXhEYTVFMmk1Z056TFZEUmhwRUhWbUlUUUFEYWorcW1GNSttZDFVOUtYSmplNjh5RkFDUXhmU3NUZFNRa2xJaUpuRnRuRTlYWExNMnVLMUlVVVFaYlJsWWpKN2FDekVIbFpWSisxb245cVdKOTVXTzRvTWNlOWtBUzJTZDViQU1WTW1NZ1o1U0IzajVmekcxclRweG9yVjFwRHZ1ZkpKaCt1TC9YV1diODgvVEJRZUk4dkF4UHhlVlNKMklqN3NVUjg3S2xFdXRDYTBUeFNjNkYvMDNjQnJJdEg5L1RoWGFweWJLSkRGa2pPUTZjQVZiMG5Zdnd2emx6Vy9jemF4ZEU5L0pqY0xIQlVzVzBvckJYNExxcWZSYVEvREkrSWZMZzk3djJzcmlYMTgxRU12V0paZHlHMTJUUXo4NzhSakd4UkZMZkYzYXNGaVFYMVY5Vi9HWk05VFcxa0ZTSjU2V2NrSXFJL2JGL0VnWFUza1RLcW5acHZYREZnL2RlcXZCWGhrb3puWGRJVzErL1hkcWN2TGNWSVNKVlBGdjNHTWY1ZmgrdGZJdmxwakE0QURsQ1J4OGhUcW84RFd5WGlRa2o1NldURk91RHVZUnR1SmNUSWZpSlNOMGl2RjFJQmRMOHNWQTAyMmhkNUo3QVE1WWNDVDVaNnpESms4OVpzOVBKT3U2cW9ROEJJOFp6R3MxSDV0Z2dyT3YzTnArYm5BSzVsOThrS1I0blIwMXc3LzlnMEsvNVlybTBYVXU1NWUvUjF5SVd1QnFjZVFQRTNpTTl4Z213MkF4eGlyT1VIWUgvczRQU1hwZUJ2eGJ4L1UzWlZRTHFTa0ZJSkZjVWhJU0VWeTdISEhydUg3L3VuQUNmM2VneWJVU2lGZmVDZndOT3EraFM5M3NJUFBQREF2OWh4MzlwZWdXQnZ4KzJKanJoWDE0M09CZG5kWXA5cGFNbXNsRzEwekVYa1NZWDhYTUxURTgxdVE4T3lkRUVlMjZIUVptb1N0dW9IVXNJelhKQkRrOVBjWmtoZjE5OS9FVlhKNnVqRldlUVNRWVk0RDdRekluckN6SmJNd0J4eFdIaVRJSzdDa3VRazk1eGtUSzZxNjB4OXIwOWhMS3I3RkdwNTdQTWdCUjRqSVdORGk0U2xWV3VmMmRwakdRbUptUGRlWC9TbmhUa0pBWGlpZm4zcThyNGY3ZkhvSjRTQTBKV3EzeDBZbG5JdHdZdVcwYXhUMGlKclI5eXI2eElkdERoVTdhZXowNVlQRGdkWWlWVGlmRTRVS3ZtNGkwWk9DMXlNVlRiTm1KWjZmS3NQYUFBYm1walU3Y2kwb0NkcWorUGNuSWk1dXdBTjlJaEhYOERiQWZzaXlKOEJaQW5aOXBpZTRRc1BDMUtRM3g3azAwVmYrNVFuNjAyNndCdTVGQ3I1dUJlajdkenEvWEhNOGFnY1BxczFmZEpZNVRXMHBzNGErRHZaNU01S1RIZnZUOFJwcmU5Ty8zeTROQThOTGVtbHdOS3hqbU9rNkVLY2pidDYwNmJlbEI2eFllZUVPKzZLazJpS2ZsekZ4SzF3Q0VEYkJiaDFTd3V2LzBUY1d5eFFjRzh2aGJWTjNqdkVadE16YnV4K2VxeERyc1RuMFlRNzduMFl1YVljWWtwS01aTkhSOXlyNjdiNkFXdVlMVEFuaTd5aFYxandZMG01enhFdXJXdE4veG1nTGVZdDh0RnJFTmtwb0hrL1ZkZ2paN1JrWGtyRVBVT2VBWk5WdnJQKzNPaVQwMi9JdkRqaUhhQXlqN3ROUnc4SnRuRFg1d0VTTWUrcndFVkJmUlZlZDlRL3NXNVp6N09KV05WRndQTENWdkptdjhyOU9xVGpLb1Y1ajBXMmhBQVhZYm9DdVpRTzB0eGRIVjBLbVNFVnhXdGoxZnY2NkhHQlo0R3lZZWJVN3VlSDZqOENBbzNrVkxKYkkySlMzem16STVnc2JxczgwQ0VoMjR3MGp5U3hESHErZWs3alk2SjBkTnJPeGZCNC8vdEhsUGw3QUEwWlZteDFvOVJhMC9oNWtLdFV1THZUVDM0US9sVnd2WGJ5NlBxb1BmTGR4a1JXR1dQdmo5cDVKMlJZdVhvOHhqTnU4MmJrYkxCZkJubFpjT2g5TGpGdzJUWVhIRnA2eTlRVmtUcDhtUXBqajdvU1VraW9LQTRKQ2FrbzN2M3VkKy92T003SndNblcyZ05Hb3hoVzFiOEFmMURWM3h0ajF0eC8vLzNiMWNKMkdmZ1AyM21PNG1UY3ZUQ0RmcVZ2b1Vvd0pPUHVINU9XMDdaQ3lLb0NWTzFEaVBsa1lRV3p5USt2Tnd6dDF2MTZxVG1yZXZscXNzbTlzMzU1dXEyOXFlYllwSmpyUWY1bnVDdExvY3J4TTg4VmxCdlpkMHRmYVZDaEpWSHJuUVdwUTNzTEN4WENWcDVEQXNxVkRVaXc4bDdSeVlMVUREUE1IUnVWSXdxV01aU045VGQwRlJ5M1NpQlI2MzBoRWRPREVEMU9BdkxWS2RvTi9wbDlIbTBibXBqUnJlYXF3cVVhellweTNjQVNQMXF6cXdRRXpIUklEZXR4MUhZQnUzWDFrRVFIYjZoTDNIdGc3QXFaOGFKUzUzT2lVTW5IWFpjUVNXelVUd1F1OEl2K2JsdUZXdTZJZTNWZHF2L3NGdkdLbVYwRjVTVE5SNDN0RDNOWjE1cjU5N3JGMWUvcGNTS3JSTmkxcElFb205VHhUNVZ2alh5UnM1S1BlekY2SXBHVkFyc0JLSm9jajIybzBUY0xaaDR3TDFIdHJVM0V1ZG5KMnU4V1N6T1JpSGxYZ04xZHhiYk9hdWwrYWlqWkhaOWdwOHd1Vk0wYW1KYzJqL1p6dlVPc3c4bVJiT3BiTTI1a1EzNzl1c1ZNeXpyUmM1TElZaFZkendpVm9oUHh1Q05NUWN3dGcwYWNkbmVEOUtCem9PM2M2djBWdlRiL2ZsRThSTzFnZkxGSDR6aFhKR0xlYndUL3VycldydCtOMUxDeVVwOUhFL0s0VndMZHFGWnh0U0JGdlhKeTV4ZDNxYkswTDl4eG9xbnFRRXpWTjRDalM5R3o5VmlPQUY2cVNhV3U3bks5VHlKTTY2OFVwdlFZK2ZWcjV6Sjc4ZzI4T3BMaFYrcHhWekdCM3RWaTdaT0plUFJTNEpJaVBhMkkvVkRkOHU1bkFlcGJVemNtNCs1cElQTUxaRUZUSWhhOUcvVFYvR09nQTlMaXFPcU1nWWE5dGp1emZzaXhneVRGK1RZTXlIYytxRjd2S01lN3lmOW43OHpqNDZySy8vOSt6cDBzYzZjc2hhNVoxQy9naG9JL0JWbWJSZWlDSUlLeUNLS0FnQVdhbEVWQUZnV0tDeUtDTEUwS0ZnUmtsNnFBSWtKYkpHa3B5S3J5RmI0S2lrQ1NGcnF3dFptWkpIUFA4L3RqTXNsa2xtVFNwbG5hODM2OThrcDc3em5uUHZlZXlkeDd6L004bitlOTB4bS9JU3RiT2ttSjdSeE94YVN0d1ZFY0c3cWhkaTMyellTTFFiNEJXcFowK25CTHUyMitFaktWeldwTGZXUFBGZmltd2tkQTNnSCtFTFZkMzRjbnMrNy9BS1ZVSFdnOCtRSEtad1ZwVjdnL2F1VTcwRnNlempmVk40cklxVUVReklqenhGSkl5ajhienl5eXFqOVZheGNhejd0S2xDOG9GQ0U4YmdPWkc2Y3A4emxIZkZQemJlQjA0Qk9DZnFEd2dMV2RseGV5aE9aVGRiaDRwaWV6MmNQY0VmRnE3bENsSTJxYnM5UXhmRk5kSjhqYzVMVmdsYUNON1haWlZxQ1FUOVZVakxrTTlFc2tKZi9mVUxnOWFzMFZoZFJWTGFINm81NlJpMGlxUEV3QlhRY3NpZHBsSjZhM0MxTmRLWVlMU01yZmx3dnlnUXJQRWlST2liSmlaVTg3citaWVFjOUMyVTJRVGhWOWdvQ0xveXhMVXhhb25SRHhkSTJpVDBlRDl3Nk1tTzEvckhBVXlJN0FQNnpsdkRqTmoyZWZhKzJlZUhhZXFFeFR0QmpoSDRyOExCWTA5MWszSy9TYytpTk05VmVUUVd0NlFicXpFOEF6dGg2UmN3aHFpd3E1eGlKUzdadnFQTi9qQS9TMSttdzd5eCtGUFh6ZlJINktTTDJxM2hLMXkyYVQ5VGNFc0VjUmhNSWVpWTdBbXBPTk1ROFl3OE5oV3p0ajgyWVdKeG5LNndieVJ0VEt2b1VkVjZ2RjQ3Zjl0ZG5ZT1FDSTJxNnI0YWtoL0c0Y2V6aEhzY1BoR0dsazVzeVord0pmNmY3WmVUQ2RWVldCdjR2STQ4RGo3ZTN0VFN0V3JDaTR6czVXeXJ0c3dZN2lsZlgrNFJaK2xrUHZiaDgxZWcrdzJlclM1aU1rTE12NWhLVDZCUWJoS0U1bWxzZ1plWFl2UmZVTFNNWUx2TWc0Rlc1cHFRdTNXNUhEQ2oyV0lNVWQ0cDhPMFV2N2JtZlA3TWI2QnNDNnVXd2JzM3dzZTdmOVh4VnpUT2IyWW8zdVBLbVJuUFcvVyt2OWg0QkRjdTB6MEpYUXZ2Sm94a2hoY3BrOVJrbE1OWmZFbXZvNUYxWlZWWkZCU1YzbWt1WlQxYTVjZGNONjloY1h0c2p5N2xsczM5Nmx1Mld0WTRnK09SZ2JoNXFWWjVSK0tMRGtERVFRNFpKKzExMlU4eW9ia3c2SDVJS1VmM3V1ZW9zSzkxVmtCSHlJbWgxekRUa2VCbHhJOWpwSzlySTVoZWIwb1lINmJtN0c0dlVzRkVYdkZwdjRXYzZkNHAyR21GT0g2bGk1R05YenZpWjhaRkt1TGh0UlhUemM5cVJRRzdVWWY1UGx2RVNsajROM3lvMmQvMmlkNngyTXNoU2szeklGaW5aNHFvZVhYZC94NnNZY2V6VFBlNERzbVBOdnZkdEpEQ0I1Z3FzMkdUVWZUMzJkQ0V3RnZoZDRjbEZyWGZpWWlzYllmZWxOVyt2WUVmUXN4UGlDT2JXbHpsc21Ra1A1aE5qOU1vK0V6c08wcmd2dktWWm5xc2pNdUxJUFhkd0lzWjduRjUySGFWMWJXbTFVdnFMd0ZTdFVBZ1Fodnd1aWw2WGF0Y3dwMlVXTXViUUxqazZwb0FoVXRzM3hEeTFmRVAxRG9hYzNtdWNkd0FxbUVLK0VtTVJFb01kUnZMS3U5TU1COG5DdURGNFJGZ0JuRmpEcWhPNHN4NE1WNytDMnV2QXJyY2kxRlkzUkc5SmJqY1g3MFdpZmR3QlIyNGtNV21LNmhCd09lZENDeDdGSTNrQ2JpUXVqcTFyci9PdUFDN09PZ0s0MHlNS1NMbGs0Y1dGMEZhUXlUYjNMZ0srUzlVSFFOd1crcThpOW1XTVpZMnFBdXliZXd2cldPdWFSbVNVcjh2SDFKdnpBVytmR0RwNXlGUVdmMjJpZGQxVytuRE1aVjh3QklIbkw0WWh5UVhsRFIwL2RWUUY5TzlDVHV3ei9teTdabmR3cGduS3JxUHhVTTQ4bDZxZTFxK2c1UHJ5WG5zV2ZpOVo2LzFLQi9mUHROOEk5L2ZVdmxLam41MXdMVWxnMWFVSHVkMGJIUmpOVWEyYmlleFB1RjVVOVFKdFZKSXh5QU1MbHZxbjVXTlEycHltWTdGSVM4ZXlqSU5XcS9BMzBKaEUrRG53N1lrSzE3WGJ2UFZPU3REMFljNUNCMmNEakFuOEFQVWhFdmgweGRydDJ5OWNLTWRBZzVSanpGMFZmQWZrRFVDM3dKYy9vUjdHNzdnNHY5NndqK0taNmdRaW5vZm91eVAyQUozQ2s4VUlGcWFNSnZLYXFqUWg3ZGF0bUxGSFZWNFJzcFphSUNYNE01bmpReHhCNURkV0RFUG1aYjJyYW83YTU1eDVjd240N1kyU1pDR1dLUElMcWEwQ1ZpUHd3WXV4dUExMkhZbW8vN1JsOUNpZ1M5QUZGVmlPeWk2Z2VuTjR1VE8wK3h0aUhFUm12OEJ6S1l5cE1FZFVhcGFnTVdBa1FObFUvTmZCZFZXa0Q3Z1MyUWVVckdQMkNiMnRyc3V2bGloZnh0bjhZWlFxd0ZQaVVDSHNZdzU5SzdMVGRPM2lpUjQzQXArb3dqRjJFMGdYNkFFZ1U1VXRHdU04M05YVlIyN3hnTU9mVVA3WGp4TmhyVmZYTnFHMmZYM2kvM0tqcS9pQjdiVlJubzcvQVRudkdOOTcvaWxDdVNnTGhrNzZwZnJaYnpTOHNhRmlUQVZ4aGtSN05KdElYLzhUb255SzI5Z3Z0TkExSnpmamNETzExQTkzWk4rUU1UTTBtZDdCU1JwdU5VcHhLRXR6QWtBYlJqRDJjbzlqaGNBdzd0Ylcxb2FLaW9nTklTa29mUm5KQnFtQzZhd3MvcnFwLzlqeXY2ZEZISDgyYm9lREl5WHNrbnljTWpFeFcwdVlrUUkvS0w3TW0rNitldzVUaGxoMmIwaEQvYjJ1ZC95TEM3dW5iVmVRd2hicENNamRXelMydFNhamNtRnVKbEhlOHp1aXh0amg4R1RBblI1UHBHMVhMV3pocnpXei94dFJDa0o1SWFTdnNuWjBBd2pNQU1VcXFzaVRWVkRlVVRlNTR0VzFOTGhYQ2pXUHEvSGd6YVhWTE5vYnlodWhsd0dXWjI5dnFTbWFvbWtkelNjT0o2aWtWQzJLL0tXVDgxWE1ZMXlsKzFndTRDTCtyYUlobU9jMEhTM3RRK3VXc29BQkEwTjl2NnRpRFlkVmNKaVpzK05Ma1oxdDJzNWJ0Qy8razZhc2dIMDMrazhzckcyUFhwL2FzckN1OUdHRkdWZyswVTlSbXpSc0JGWmxWeFZTMWF5RDVWQUNWSEM5MHFscmFaZjZZby9sbVpVdTRub1Vpc0taaVFWZk9sOWlXK3FLM05uY3F4MmlhOXo0bXpLYW9WZmhSenZOWGpmcEY4ZDhOdDAwcE9rcm9sQ0g0QkZqSWlwMHlRZkMrbGRDckNQK3Z2NzZpc2tHTjdLNXplVFpaUTNOd2pLWjVYejJIY1IwbVBFdFVab0xPUk9RakEvWFJ6VlEvVVVWM3pYcDJFaEVUOEovczF2NVpDT24xUkt1QjZ0WTEvZzhnZW1uYld2OVdnZU9SN2hHVGFuSEg2bXpPU2Y4T0VaWGJWT1REZmV5QTAzVXVWNlRtdHNoSWtJQmpNck5VVlpnSEZPd29IazN6bm1MbGJId3RDbjlaNGVzS0J4WFNSOFdVQVg4RFdGbGYvQW1yc2xna3U1YTVLbTl0WTJPWGJmRDhBaHpGR2ZWQVJUNm15cGRYemVVM1kvMStOQnJuUFpPS3h2amx3T1dwLzYrc0wvNkV4WnNMYkZ2UkVNdFpuNzJsM3I5WjRPUStHNVYxRlkyeFBzNzN0cnFpenltaFdnejNEYmJVRFVTdmh2QVpJQkZVMXdNUEtQYmVpb2tkaTJWZThqdDgxZHppWFJQcWZTK0FZMEJ5ZlRjdERTVml4MDIydk50V25CMWpwS283cGY1ZFBqSDZpN1kxNFc4Z3NsOTZHeEdwN29xSC83eHlkdXlRc29XRnlVeU94bmwvNjdUaVR5ZUVySkl4Q2krTDhBZlErdHlCVXZiRzhzWjRWbERkNUJ2aXI3WFVoUzhVdUM2cmkwaWxoVU96L01SSXllbzVqSnUwZ0EycTdKVDJwdE92MmxaTG5UOWI0Tks4RFpRWHlocGpReEtvYXRWK010ZEhTVlQvT1JUakYwRHErV1JyeUNoOHFXMDZBQUFnQUVsRVFWU09EOGtveXVkRmVMemRidmc0UFA4K1FERlZ1eFlaczB5RUU4TlUzUnhqK1FvQTM1UmZDbFNyYW1QVUxqdUQ3cldvaUttNUVKSExmVk44ZnRUMmxhRlg1RlMxSEJDaithbmsyUHQvS21SQ2Z3T09oS3FKc0h6TmdEWUszMUNWdW1qUTNCMk1zdmUyRVZQNkRNTEhmU2JPaW5ZL1QvaFVIU0lpcDZIOHE5MG1xbnN6blBlYkZER2hwWVY4S3RwWi9pS1dldDlVejBQNGZJQzlQVzZYMzVtN3RUbEVyZDA5eXZKVnlldFRNeHY0aGFDbkF6Mk9ZczhMM1NGSW1VV1BpUVhMZnAzY1dodnlQZnVnaUJ3ZG9lYm1kcHFYNUxNcFpPenBJakpPc2Q5dUQ1YmYzTHRudjE0VkIzYVBpTEcvVmRoZTRQaG8wSHhINzc3YUNaQUlBQ0pVejBUa3V3cC9pZHI0ckpSalAwelYvbUprT1o2OWpxQnZVSW5BbmloM3Q5djI2ZDExZGlWaXF1OFFrZU5DUms3dHNKeVRiRmsxVVl6Y0Rtem9zbWEvVHBxNi8rNzMydEUzcFMrQ1hBbTFkMFBUZTRXZFUvLzRSaThYa1VvYjZCR1pXYkViaC93b2FwdC91RWtqVVAyT0t1T0Jmd2tTVjlIVktPdUI5UmJaSUxCQllUMUt1NHB1a0VEYkxXd1F2SGF3WldLNFY0d3VMclhUOW9uenhFYVZiaGlJb2I1dUF2OXV0NFU1MkgyQ0dqenpRTDc5cW1xamRsbE9WUXBIWVRoSHNjUGhHRGFtVDUrK200aWNBaHduSWptancvUFFxYXBOSXZLZ2lOeS9lUEhpUWRjbGMvVGhBNUlMaldFb1BEcDdTMEdNYjRZd0tXNFEyRVZnK2ppS0JTbGJXUi9lajRiWWl2NTZ0dFdIOXc4c0Q0bmtrV0pXZTM3WlF0YTIxc1V1VWZ4akM1YnZUSFdIZDFEMVJhU1BISkxBdHZGaVhhRHdWUUZkNlllL2tqTnJCWllsQnpJNUZ2NTRRZVpoVytzR1k5SEdvMGhrVTk3c3l4czdsclRVaHhzRTV2YlpJU0tndjJxYlcvU2Y4dmxkZjgzVHZZZEVndExOV2dsYzVZZ2NHeE9xOGJ3UHpwdURVRHZ4SU13Y3NndFRENGhZRHJTR1h3ajYzNHJHV00raVFFdDk2VGNVazcxWURCamxtdkxHanV3YWFDSlpuejJRZ2pJUEZKTlpQeHlGNTFJQkVzUEpsbkE5eHdxamFkN1RhUzBLZjBlUVBPb3FjdWY0YTNsdmVDM3FwYVNEenM3QnVpbFZBNFEyaFRkUTNoVGtqV0pqZXdJRVZwMVcrcEVneFBrV09ZVkMzazJGSFJVYTJ6UjhZVnVkWEZGbW9qY1B4bUU4bXVhOTA1VHVKY2h2ZXIycEF5T2FLNHN3dGJQdjlUTVNmQjlyK3NyNHFzMnBqQ0hLSHRtbERIVEQxTW14djZkdlduTVMyOFNGK3V5cUI5cFpLdklMQUJWOVVGU096N0J0d3NwaS80c1EvVDJBek1PMjF1dE5JRC9LR0dweVcxQjZMTVJ2ZzU1QXU3c1FUc2dZNzNOdDlmNlh5eHVpQlFWSGphWjVYeldYaVlHR2YyNlZ3K21XV0MzMEM5K0lUQVZvcVNzNU9NQzdTeVIzMEp4UlptOS9BKysyMWhjMDdQOWtiaERSLzlzUzdrZWphZDc3UTBIYTVwWWNyT3FkWVZWbnBJSVZXK2FXTHF1Y0g3OXBZOGRzSlhTamlId2VxMWUxMW9WWENISnZLQlQ5emVUcjZGZG1HS0Npa1hXdGM3UmVEZXNyMm1OL2xOdVNUcVhWY3hqWFZsLzZOVlU1T1ZEWk4zY0FxM2FnWEZyUkdMdFNRTmVjeERhNW5vbFZwR2RCWCtaaFc4NndKMkxOM3pQZk5RVFp5eGFGVjdTY1liOVVXWUNheEdpYzl5QVV5cWtJSmVpajVRMnhGYXZtbGg0U1dCN3VreUdzZWwvNXhIamVONmlLeHRqOHRycndVWWhNUyt1aklEODJOcmhUUFMvTHVkcmhoWGR0bmN0S05FMzFLSm1kbUlYT3c3U3Q5WDlBUnYzb2JPeDNCeXRYcjBqdWQxV1JmWEp1aG41TEhEZzJpZzJrUXJrMkNiRkJrUGhXeWtrTTBNbnlsNHVvdVJxNDNCaHpCSllWc0VlUm9IVW9xNk4yN1hkSVMxaG90MjAvOTAzNUR3VnpHQm1mTjBGL0VXWFpVNzFqcjNncEpEVkxCUGxpS2ZaVGNXZ2F5RUpWbms5bG9pWjUrZ09vdmhua1p4ZytpKzBPUFBQa2RBQzE5b0srTXRoUHJnN3N0Tzk0bnBmWEdic3hxTFVYcEp6RUFGRXJ0MFNNdlVyaFV5UVRPNEl3VlhzSnNxL0NBNzFPWW9DbWhBMm1YZU41M3NGcTlEQXMvZGlXVkdSQk00UE1lOC9STitPUEY2Rk1WVzl2NytNa0JtanFDZEpSVDg0U1FJTGd0UFRzN3hqTFYvaFMvYVFnK3ljZHkybDlWRHVqTm41R3Q1TTR1Y21hYThYVDR4RFRrNmtkTWVaYkNOdGExYk42bmNRQXo2eUQ2bHRGK0Y2WVlIb01mbFBJT2ZXSFQvV1hSWmlyeW45aUxQdWRUOVhuOFBvRzh5anNKb0J2OUNTa3FrK0NUVFR3YnV1VlZWN3Z3VGdrUnlEc1lHbTNwaHFhUG1BakUzcDhhdXBCcStPOE04amdzRUxISDhycjFvM0lSeU9lRmxoaW90OFhVWThobUlPdEhlY29kamdjbTVYYTJ0cnRRNkhRTjBUa0pCRXBTSzRGUUZYZkEvNGtJZzkyZG5iK3NhbXBhWXRhb0I1aFBpRDVVbERDRnVnb0ZzdjlHTDZlWi9kZkp6WkVWK2JadDFrUmxWK3A2S1daVW5HS3pBYnlPb3IxS0x4V2xkK0lrRHN5VG5tb3NqRitNeVFYZFZycTlUS1FQZ3ZEcXZxc3dKNjVzbVJSZll5QUU4VGpYT0NzTEx1UncxdnJ3M2UycWIxTjB6SWVlcnZ6ZnNYcTJETUswcVljbnBXUWhDekxkMjVEelZ1bk1ha0xzaGFIQmsxUjdIdzYvZWtJbit5elhjUlhHM3B3OVp5dXZRYk1TaS8yTjV2RStacDZ2eXl1K3NVY3MvbHdSU1ByTnRkeGN6SHhGdGEzMVBPNjVGaG9IZ2kvT0xaKyt6WU9aVkh2aTFCcm5mOGxSWCtacTcycXRoVnJySTlUUWVjUmFsdnRuNHpvS1psTDdVS0J5Z0dTWGV2U2pKQTg0Ulp4UFFFUnpPbzV2ZDlaSFdKQ09SYVRpOUxicE5PcEZHZUpWd3BlbnpIUm92enFFWVVZT1hybVBVWEwzUEJlV1BKR29xc2tHb2JUbmt3bWVuUzFEYmljcU5jbytvSW52SUh3eHRSVjhUWlpsRjFicTYwK3ZMOVZUZytFcitXV1VCMElxVkNob2MzNmw3VFU2NjlGdWFlaU1mYlV3TjFHejd3WGVmR1h1b0xCS1htckpOMHRDbDA1MUQzMlNQOXZXVU5uUVJsWWJYT0xQcXVhNjk0cHkxS1pneW5pNGZBY3lhSG9JU3EzVFd4TVBsOVZySTg5M0JZSnIwZGttejdtcVI0SDlEaDJpMjM4bDUwbVBDOXIvbzA1QzdpdDU3K1N1TUxpZlRNelkxRmhYdnA0L1RLSzVqMFJZZ05kSENHU0hYaVhGOVduak5CUUl2R0hXdXZDMTVDVWxNNHRQSUJlVmJFZ2xqZmIybUo2dmtkMU5rVnR3cWV6RyttTFc4VDlhQlROZXk3VzFQdGxIVmFQYlJWT0U1VmRrakVqdmVjcVZxNXRPNzFrV2ZrTkhmOGE3Tml0YzB0UEVlMnVHWjk4L3ArbU1LMHJFYjZ1dFk0bVZPOHNpY2QvTy9HVy9QS3pGUXVTQVJzNmo5Q3F1YVUxZ1pvVE90R2pRU0w1YjcrNndyUEJ0MVAxZEFFNnd5VzVuWCtxZlFKZ0s2L3ZlTFdsUG53aDlLMVQzWDBPSDVQQS9LMnQzait2dkNHNklHdC9uN2FqYTk1WG5sSDZvU0RRRTNPOWhoblZCeUNwbHJSeVRza1JBZWIzSWxLa3NMaGlkZXliMHBqZldTQ2dMWjQ5S2VWY1YzZ0g3RGNyR3pzZTFxUHdXaWVITzFPUy9UMTlyRndNdGlVai9pTXJRT1B0MDB0M2FsMXJiaENZMmUvSktROVZOTVlmeTdjNzBLQXpod0FTZ243czdkTkxkNXA4UTd6SFNkMWF4NDZvSEoxVG5odDlMbnZyWm1XenFIZU1NbUlrZlFLYnBCVWo2SC9pckhnemMzdGc3Wk9lWjFEUmp3RkUyT1pUaUc2TDZ0dSttWEFKVkdkMmlTdTlLZ01wckpEOWJLZjZYMFF3bUcwTE5QT1pySEV0cnhrUDBwOXBSTmxYSVlnU3pWSWZpQk84RUtFQTFkdEJJSFJtbkZ0VEFxcGJSR1JYMkRzQ1QzK0FZYjlrVzhiNXBqb3p1QzZaZkNPU2RkM1NzWmE3amRHVFFScDhVLzI1aE5Yck9sbitjbDlidEJZRXNkelZyODNLZm9wMllzeFJQdFZIWmV3YmowQ1lZS2NZdlFvUUF2OUpPbnQ3aWRMeFdvUmlWTFhuK3F2b2ZvSWdzRnZXdVlwOERzQVlzeE8yc0hQS1J3bjc3U3dtK1p3cHFjeDZJd2Vqa2xuYk50VDlmWFE5bXZtVjhNNDk5RGdsdHlrQ3haSUtYTjIxR0NZVm1ETHdqc0tMYVd1eVRlOEJVa3p0SndycjMwc253YnFvYlY0SUxCeHMzMElZK3VzR2F1VWxNZmJuN1hiNU9hVlUvNDluZUFUNGE3dGRkaHc1YWpNWFUvdnBJbU8vRDRtc0lHR0ZJaUU5ZUxoMkVKbkY2enZTQWhtMmFweWoyT0Z3YkE3TWdRY2VPTk1ZODYxdWFlbmNXWkFacU9xYndPK3R0UThHUWREVTFGUkk0WHZIUnBDS0h0MmMrWTRqUnNXQzJHOWE2LzBmcXVvRjZiVm1WWG5KazBRK0IvSm1wM3hCcktXMUx2dzdoS1BUdHl2NnRaV3pPU2Vmbkpvc0ltaXQ1eWJnNHN4OWlxNzB1bUxmU3Q5V01TSFcyTGJHUHhYaGs0citGK0hjeW9iWTc5cnF3K2NxL0N5dGIwemdlK1dOc1dzRmROVmNMazlZLzRSYzJjaUNmRjNGeTNudEJIMVVGaEcwMXBWOGpBd0p5U1EyYjVSdnAvSFhGNWp0MG9ma29uYlJsYUJSb0VPVEQ1c2xDYVJLeUpWTmJRY2xyVlY1RGJHVnAvTk42K2xmc2hhd1JTbzd4YTlYb2hlMzFZZXZSaVVPTm9wS1RJekVySklRK0VnQXArZGJ3UjJNTGJub2dEbTU2aWdiMWFzM2RleU41TzhVdXBDc3Fnai9Wbmh1Ky9lSXB6dVFXdXJEUjZqcVBVS09HdEdvRmVTdm5lS3ZhSzNUZGhVU3FQaXRhOWhKRE9OenJaZXI2SUFMcTIvVmwvNVBBaVptN1RCQndaS21tNEV4ZXozVCtHeW42WlZlejcyZUxITTZqWjlMS2o5M2ErVHdnY2Nzak5FNDcyL1ZsLzVQd3ZJYmN0VklCMUNXcEdwOGpoano2ZFI2ZTZGUmVWMlZjb3hjbGRra2xBaHVtWEpqNXo5eWRWODF0M2pYUU0wUnFEbFc0Wk1iVXhFaEMyR1NJSE1SNXJiV2hWOFg5SWZsamZGYmNqVWRiZk0rK1RyZWJxMWpiYTVhclZrb0w2QjZONVpVbmM5MXdKUStiVVNtdGRiNXR5TDJqbERDOXB0UmtUQWFFcytiZ0pyOXJlVnNrZXhGY1pXKzliRGZtYzEyVWVTOHJIYXFYUjdhRTBnbXR4RnZxZVAzQXNmMUhZOUQxNXpFTmluSDFLUUZ2TlZheDRNSW1Rb1puMm10QysrYmN2eVhOWFQrczZVKy9JQWs2NSttODltVmMwcG1saTNvNkxkdTkyaWI5OHByaUxYVVN4UHd4ZjdhcVdwY2tIdUZydm5salYwdnROU1hmREdxNFJkRThpa09BTXJERmF0ai9kWm1VOE1aYjlXWFBtOE5RWnVWODNQSjNYcGluKzMrNTVpOUg0MjJlVS94em15Mml4V1ZIcUVpeDNXZ3RSakpYNTlheExlZXVZa01qNHBrL3UxbjhON3BqTjlnemVVNWI1UkpyOTJCaUJ3WTk4TUxXdXA1QU93ZEZXOTNMRTZmczFXbmxYNGtNR2FXaXM1cVhTc0hDbXpiYy9TY2FLdWlGMVkweE85S3p5NWRWVmY4cVVETTlUbTdpR1FGeWxZMnhLNXJyUXZ2ZzBoMm1SWVJYNkd4WlU3cCs1VUw0am1kR2FOeDNxMlZLM005dDZ2cXY2YzJ4cGVuL2wrMm9PT1J0dnJ3TjFYMWpLSnc3S3V5aU03TVBwbFVYdC94YXV1YzhNVXFIQnNLN0pGVGIreDRIVkx2ai9JUzBEZFFYL2hTcGc5VTBKNW5pM2ZQWXZ2MmhQK2RUdFh6QlBvb1RXV2grb2JKZUEvTlJEQjVzc1FrMUdWb2FxbjNiekZXMXlLNmcwVk9rRHozUTFVZE9CRE1NVmlHeEZHc1FrN3BaNE9tRWoyS0FBS0NIVDBNaUh4VThtYXA1d2ltQ096N09WcDExeEROOGtMbHRoSE5VbE14MkdneUFiRm5EQStSSFZEYWNqdU1Tam8zT2ZrNmczYkNXZWVtU0N4NUZjSUdRT2hSWXB3dUl0TnpqU05KcGNDOHhHbCtQR0tuSFl3eFAwZGtkcEVuczBOVUx3NkM0SXdPVnZ5cmU1Q3BBQW40Yno5RGVRamJkUWZxNWxVYTBBeDdWTWloWmxNU1RWN1A5Q0RBNUxtS3lNblo3Vk5qYTdqZ2M4cEo3WVNRc1g5U0pDeEtUMEJsMUM3N0VkREhPUjB4MVZlQm5CTzFNaTRyQ3phTlV1dzJJSWdrbjI5OU0rSG5JbHFZbnA2T2Y3L2RaZ1pnMWthS1BQMi8zQjN5VTZSeWRidmwzTUgySzR5aHZXNWhVM05sZCsxeHdCQXhOU2NyR2tha0dOV3BFVk9USi9sQkFTRmlRaTFRUTVmVnFrNldwZTVoMjJoUDdmWGFDUkZQQjVhbDc4YXFmM2JNNWdoUzJ3cHhqbUtId3pGa0hIamdnVHNaWTA0V2tlT0Jpa0w2cU9wZlJlVDMxdG9IbHk1ZE9xQ2NxMk5JU0VWWkRXMUk1QUJVTk1ZMjZwNlR6R2FKRG1vNXVhSWhla25MbkpMYkZha1ZaRnZGL3JOaWRjZWp1YkthaGhNajhqT3JlbFI2WnE4Z0piYklQeE9pV1k3Z0ZINW45T3IyWW45dWVzU3JvaDNHY2xTbWcxbm1rV2lyQzg1VWxiMHIydU5YcGFUaXlodGlWN1hXbCs0TTVqUkZsMlBzeVJWcDhtMVQ1N09tZFk3OURtSnVIZVE1M1FOUTBkanhTa3RkK0g0UitVclBUdFVONWF0N0YwQ0dpbkJIMTJ2UjR0QUJxUmVMZ1Q0Y1JpbElnaWlkc2h1aXo3ZlcrVmNpWE5TelVWbW5hczlNTFU2MUlOTkYyQTFNTXF5ZjNrU1FmaGI5WW9PMUpaMDFKN0ZOaDNKcVZyWWwra3haWTN6WXNyZjdIbHhlUkRnODV5N2xMUkY5QnRXbnhmQ01ING8vbDBzNnQ2VStQRmVVYTNMVlhlNGU2R0lELzJkRmZnZHBkUy83NTg4RE5RaFU5czY2bHFwdEZRMER5NHR2TnNidzlSd3JqTFo1ZjJjMjIwVlZIa2VrTXRkK1ZlM3lOQ2lrMXVobVJVQnBpRjhCc0hKT3lVRjJFSThSYjUzR3BDNE5MUmZZb1JBdmYwcTYxRU9mQ3NUY0lMRHJ3QWJLUjBUMTMvbDJqN1o1QjFEUmx3U3B5YlAzVlZXNVJ3anVxc2lRNUJYMEJaQlBaWFVSVGdSellpSTA4TnFwZHE5MzVuVFlxNnJuNmYzcG02SkYvdmtJV2FWampNaHRaUTJ4TjlLM2VmQmJtK0VvRmlRYzkwc1BnM2hQclQ2ajltWXJYbllwQlpIVG9EZUxLR1RsaXNCa09ZcXh4anNQNk5kUlBCcm5IZlJQSUhrY3hmcW1vamNJOFpzcUdsbjMxbW5GbjI2cDl4OGRPTE5QbnpCZHNhUFNuM1VWemM0b1JLb1N5R3Q1OHhTVnRWTWFPNU5aT1dQNGZqUWE1NzIxUG54dE81d201Q2tsMDVjMWl0NXFGRzJyOStlbzJtVEdrY2huVVQwNHh4OXVqd2VqeS9QRHFQNEs1QnZBNUh3SDZKWjRQaGE4WTlzbSsyK3ZuR09QbkpxSVA5MVc3RDhkZERzWUIxTHVVTlV1RVNsQzJWNlFIN2JWK2VlMWtuTDRNelVRZHNwVUErZzI5ajNQMkhtNXhpeHZqMzJyTlJMZVdVU3lNb01WUFQrZmt4aEczN3kzMXBVZUNQSzFuRHRGZjVrcDJWemVFUHUxSHNWdkJ2UE9XajRwZGczcmFKREdqRElNcXMwVXBPaW1UNitheThTRWhpOXBUL0F0SUpJcit6bGo3S2lZeEZjR3Foc2ROckdYWWhxMnVUNERpRlFLWEtwRzZQZVRwdnA2NVlLT3ZQZjJJU1oxM1ljaWxHMjA4d0ZKSis0bXZadVM5L3NzK1V3cm1uUWtTN2ZqV05HSG84R3lRemJ0bUp1RlFKVUU2QTZRTGNsZFNtTFNNQytmUWRLUXBNTmQrVzY3YmM2cVYxNG83VHp4Q0paSEkxVFBVSTl6QkprWk1xRVZIWGF2ajhNejZ4Uml5YjlFcGdMNUpQNERWZUpBRUxYTjJ6RFVudlB1YzlXQXZhSTBQenRRNDRIT0tWY2YzOWhMRlhaV3k1Rmk5R3NnMmFvcWcwVFFpU0Jvb0QzSFZLVkR4WjdZZnovNWxpRDUxZkNVT3dNYjVGUml5UmpKOHp5emRCQW1ENXFodm03R3hxL3VJbndMUU1qWXVTSXlCNVdidXdLNUdvU1FzY2NCeHllc21RWGdlYnFicU40bWNIK1hEWDRDUlFGQUoyMjlnUTBpRTBXMTc3eXIzbVVsdjZLSVlMYVJ6WlNCUFZaeGptS0h3N0ZKSEhyb29YNDhIajlhUkw1RkR2MllQTFNxNmgzR21Gc1dMMTQ4WEEvOWpyNElXN2lrVXZjTDVhajZmSlUxUko5cnJRdi9HdWdiSlM5NjlsdW5NWC9LamJrZG1qc3M1UDJXZXE0RExnVkFWUTJjV0w0ZzltU3U5dVdOSFVzZ3UwNU5lV2Y4akpWRjRlYnl4dGl2YzlXU3FsZ1F2NjIxenE5SkxqUVhnR3JMMUs1WWp6UlRxVWg5WERsQUpGbjNTb1hGaFVUREQ1Yms5WkNYQkhZcnBMMjFkcVBreXNwTjlBZXQ2aDh1c0N1cTkza21WajkxZmxyVXRQSXNVcGdOYWRiMEY2VTdJQjFoLzd1NXNzODgwYzBVUFZvQVJ2K09DcUFKaGI4WjVVbmdLUlBvWDZiZUdIOTlvTzZ0ZGFVM2dtUTV2MU1vK3J1S3h2aFAydWFHeXd0K0hWWGRzSTJOM1RsZ00yR3Z6RzB5MHJLVVkvaDZqaFZHMjd6dnNKRDMyK3BwU0ZkOVNNZkF6OU5sUE1jaVUyNWtkV3U5bmdaeTMwQnRGVzMyYkhCNjZwejFLRDdiTnFuMFhKQUxNdVdNTTNyK3ZyK0FtZEUyN3dBby8wQ282ZjJ2cmhUbFBrL2w3cWtMWW5rWHlZemFPNjE0Mzl5TWxqMVVkbjI4UjBweXpXeC9hZ2Q2WnViYXVhSWR4bWltRkNKQmNld1I2UXhIKzlUYkJFVE4xNENlNzVLcGF6cVd0RTMyM3liRG1hV3FSNzkzT21kdGZ3UHZBa3hkRUgyMnBUN2NuTU9wUHIxdGJ0Rm55K2ZuZHdLTnhua3ZGdnR3bDNwOXNpeFZlZDZvWGwwMktiWW9YZkxiaGtpZ2ZINEF0OFhTVURoMitKUkdvdWtiUlhrZDRXT0RNazU0dU9jWmNRemZqMGJqdkJ0ckg3SEc2emZvUjFWZk04alBiWEgwbG1UMmViaE5vS3h2MGxXT2Zta1pjOTFsZHM3VmVWeXdjcTEvc0tJbkF3ZG5xZVQwUFhCc3FoZC9WaGJRMVZhbmkzVWdCNk95V3NWZTQzbmNiUzMvNmE2M1BTNWxZSDhPZjRWM1JQU1E5TytZZE9RMjRtdG15Mkh4SWwwbUlydDA5N0pZUGJteVd3NDdyMW1qYk41TlYvenZ0aWo4Q2lKOS9nNVZlVC9TRmI4aFY1L0JCamJMUEN5UUpjTXBKbkc3MnRDWk9Vc1A5UnJ5UmtWanh5dDZGRjdiWkxiUHBUQ1EzWWUxd0pmNys5NU5zZU44UG1pdG94bmhDd09PbS9kd0xOcll2aHRCS29SbWEzQVV2ODlRK0FTVVQ4RHVrYjd5dVlDUnd3RXMraGVBR1BxeXJ3UUNlMEp0S1RRTlN2RnJPQkQ0RnlLZkNqTnRyeGhQUEoyK3ozaG1zSjloQmZESUV5UlY2Q0JXWGhRUFZLZ2l6M3ZDWUlaclo5bGlBaFpIVFBWZGlIdzk0cFVlMGg1d3V5b3ZpREJUREFkanlSOThMdnFpSUh2NVZIMDJ5dklYTnRHZXZzYXBmVkhFSEtTR0tpd0RPb3BUM2ZLZFU4N0dsaXVOSnk5RWFiNC9Rblh1SUo3QjRwbWRBUVNiSGpTWmlBWEw3ODNUQXdEZlZFK2puN0pwaXI0UjU0a0JhM0JEYlNneTRFTlViU2t3RGxyWHc3K3o3aGNETWRUWHJaMm4zeTVsdjFMakZkMGd5QmRWK1dIVU5sK1MydTlSOWJaZ3VucHFWUWY4TTh5ME44VjREeFdaMEdmVUJ0K1BzdnozcEsxcGl1ck9LcEpaU3VGdi9jOUQ3WVNJcDg1Um5NWVc3U1J3T0J5YmoxbXpadTB3WThhTUg4Zmo4WlVpY2lzRE80azdnRjhIUWZERnhZc1hmM2pKa2lVWFBmcm9vNlBLaWVkd0RBZGVvQmNxbWhHNUs1R0VWNW96cXI2bmhVYm5nNlpld0w1VDNoanI5OEV6NXhnTDZTcHZqTjJieTBtY29ueDE5RlRWdmxsRWVWSDVzU3pzbGF1YTJCQmRhZEl5Y01WeXoyQnRMQlFEZnlta25TclBWOTdRK2VMR0hFUG0weEd5bkNqSzRSV05zYS8xY1JJREFvTjJRR3RnSDl3WVd3QmFUZ3VYSTNwMjlxQjZYOW44b2MvY0xoU3hzV2FzUGNCMHhyYXJiSWg5dnJ3eGRtWjVZK3plUWhhUkFVVGxkczJYQmFpOFVHSmpKd2hveGZ4WUt3Vm1oeXQ2ZHNyQk1BQlpDNG9ZSFZGWnlqRitQY2NLbzI3ZXl4dGlWNm5ZMmFCOTh2eFU5VFhwaXYxZ3BPd2FTaW9hWW90QWY1MjNnZW9yQnI1UzJSQ3JUWGVNeXlJNkt4cmpsNGVDMkM2Z0N4VE5FWUNrQ1VOdy9nQW1qTHA1RjVGL0tMeW44RXV3QjFaTWlGVldOTWJPbnJvZzJ1OENXZG1DanNXb0R2bzVvQ0NVdFJqNnlNSjNGTmxMTTUyK0FFYjVSUzVuVCtVMXhGUjRKR3RvMFpucjV0SlRVMUFXRVlobWZ5WkVwSFM5Rno2K2IyZDdaUzV6cllheTVMQXpHSFh6UG5sK3gzOUFYMFZWVWYyREo3YTJzakc2Wi9tQzJEMlpkYUhMR2pyL2lkaXY1djdjQTNCcitkdlJRNlpjUlh2Mkx2bk5ZRzBUZWhmTXh2ajlhTlROZTltQ2prZFFjam82RlgxRzBHTXFWc2MrVnQ0WWJheThKcG5sSjRXcmVXUko4OG84RXVVTjBkOVhOTVFPSyttVUR5bjJRa1gvazZmLytUSS82V3lNMk5oUGxWeFNvUUQ4VmJBbmxadm9oeW9iNGxlVVhSOS9VeUZMUWpvdnFrOFdZZmVzbUIvcjl6bCs0c0xvcWhLTlZTbjhBOVFxZWtMRkFFN2lia2JWdkpjdFpHMUk5Q0RWckxyYTErMndrQ3paMmFHa2ZIN1hYeFhwVnlsS1JaTDFKaGNSbEUrSW5hQm8vKzl1cXErb0JqMmxBUXJCR0wwVTFZMVM5VkkwNW5uYXNERjlONUt0S2FONFBVUGdLQlpobkcrMnZ4NXFlOFlxcGJvYStEcXE2Mk8yby9zenRXSTlvZzhpTXNrMzl1cjA5Z0ErMC9Zb29YYVhUYlZuVTFDNEQwQThjeDNzdTBOcWV6SFZuMFQ1NGVCR2t6VUFxanE0WUswTW9xeDVURlZYQ1J3YTlxb3pTNEZKMkJ2WWFSZW1adC9NNjUzNmpyZElGNEMxM0tMSkVscG5sekt0TnIxdEtiVWZnZG9KeWZPUlpLQ1dKdzNwMXdqQXAycHFLVlY1VkhJR3hsanVVbFUxNlBlS3FjM0lXSzB0OWFrNmJERG5sSXNZeTFyYWcrWkJLZWdOaENqN3F0SVI1YTJjcFhkR0E3N1JTeUtlcnZHcEdHU1NRNUtodlc2MTR5S202bXBqaXY2RjZpYzB1YTUza1c5cUVxa2ZRYTRUWWVjKzI0eTNRdEVkUVJVanYvTk56U3UrcWVtV3I2NmRvTEFMT3V6MTdMYzRYRWF4dytFWUZMTm16WnBxcmIxQVZVK1JIQXRHbWFqcWN5SnlhMmRuNTkxTlRVMVpjbVFPeDliRzFCdmpyN2ZVaHkrRWpCb1lJcWUyMW9YdnlQZmlYZEhJdXBaNmJrWDExY3JHV081YVgwT0FMS0pUajRvZHRYS3kvMzFGdjU4LyswQVhsUytJWlVYZmxVMkkzdGk2eGo4SjJLa2lHdXMzZ2w4SkRvYmNVc3lDL0FSa243eDlMYzlqK0hiLzQvTU9ObkZTZjIwR29yL0ZlaEY5VVFlMWpxRFhiS3pUR2tBOGJzaUs5RmRXRjRWaVoyenNtRU5CUlNQcklQNzR4dll2WHhCN2N1VnNQbU9MU3E5Q3pPbXA3WW8rTTY0b05tdjh0V3pvMlNiNkwwRW01UjFNZFFNaTUxVTJ4bThlNkxnNmoxRHJXajdYWndaVm8xclVNYUlTeTJQMWV2YnBCcXZZN0RKT2VvQWdWWVB1TlVybkhhQnlmdnltdHJyU1FPRm1SRVRoZ3hEQmw2Y3U3SnNsT0pZeG5iRjZXK1FmMkVjWlFmbWJvRDh0V3gxYjFGOG1WVkoxSTFhM3B0Ny9jUWQ2THNxM3U3UFlRT1dXc3NiT2YrYnJPMXJuUFN6UnUzZDRpMXMyUm4yamZIWHNoTmJKNFZiZ2pFeDU0WTFGbFpkQ0puSDAxUG1kcmFsdEsyZmpCNWpEc29WdWRZTVh4SDZjYnl3UmZSQ1ZyNmExRDRDL1J5bitNUFRXMnpZcWR3YkNHY2ttMmlib1F4ajlROFg2anNmU3g2dG83UGhUYTczL2NxWU11YWg4WEkraU9OYzFISzN6RG1DUTcxcUNsek5seFhOUjJSQnZhcXN2bmFOSXozZXhxc1lOY201NVk3UXhYNzlRT0hwNUloNnVBZG0vRUpzVXZiS2lJZGJqOUJ1cjk2TlJQZTlkMGZPQ0l2OHdFY1ozLzAzY0w4bzFGWGxVZ2xCNUV1RWIvWTJweXZ2RzJuNmRHQk1YUmxjQlZ5ajhkR1ZkeVhURm5JcHdHRWdJMVNjckdtTTlhZy9iMzhDN2JYVjZnNHFjbnhwZnNQZDZhbjZaODdsWStWTzZNa0pPRzJFVnlyeUt4dGhOL1FXc3BqTnBBVysxbkIydGtTNS9Xa1ZEN1BjRHRSK3Q4ejZsSWY3ZnRycWlRNVRRTXBBSXl1cHhSZEZyaHVQWXBiSG9XWEUvL05FOHowdC9weWo2MDlSL1pCNVc1OFdPYjEzcjc1Z3BkYStxWFlKY3BjV3hINmFDR0FxbGJINThlV3RkNmNrS0N3ZHpyMUxsZmNRZVczWjlSODdNODgxRXlzRzBOVGlLMzJVb3RKUlZYd1daR1RIMkphWDZLWVNKcU13Q0ZTdHlhcm9Fc0EyQ3M0M3g5aFdST1JGalp5ZzFLNEFZb3A4VFpHOEpFbDlnQkJYaG92YmRxeU5tKzYrSnlONFJVL3d5VkRlcFNBVFZBd1J1QmdwKzUwNVkyeFF5WXNHY0V6RTFsU3FNaXdiTldTVTBCdWJsVG16MUtXcjBBU055bCs5VjE2RzhDQlNEMUFqc0RPUVB3Z1RFMDNOOFpSK29XU0xZZDFUTXgxQTlCTlZYWTliOEFhQ0RaYS82Vk0wRldXQ00rWE5FYXBwVitUZWlIMEp0YmNTYXZkdGhiY3pLRFJIUEhpRklUY1FVL3d1cGVWeVZ0eEIyUWZWQUF6L0Iwano0ODRSMmxyL29VL1VUeEZ3VU12YUZrRlF2UVhsTllDTG9kRVQrUWNDRGhaN1RNT0VKSEszQ3d4dVRxWU9NTVdJQUFDQUFTVVJCVkR0Y2lPaitxclJFYVI0Rmp0VDFIU3JqUHFtcTM0dlp0Zk1qWnNLVmlHd2drRjZsSk1PM1ZKa3RWdlpONzZtRzE5WGFTd0xrSmMvd1hiSEptdHBoRXh3allneUJMU3poeFpFWDV5aDJPQndGTVd2V3JGMVU5VUpyN1RkRnBLaS90cXE2R3JqVFd2dkx4eDU3N09WaE10RlJPQ0dTTCtnaldxOTNhNmFpSVhaOVczMzR5eUFIOUc0Vm8zQ1RIc1huOGkwWVY3d2RPMmR6U0RsbmtseW9qMTYyc3E3ME5vWFRWV1FtcXJ1b0VCTGtGVVYvV1RFaDFwaHJvVWZtWVZ2bmFyMHFSNlRxSStlanhIWXNuN1NnZDVFd25kWjZQMmRkbVJSR2VTNnp2SjZxeGdWcEI5b1FmWXdFVjFmZTJOazIwUGx1TE1YUjJJc2Q0YkQySittV1hPVFFGMFgxcG9yRytCMGJlNnkyT2VGalZlVFFyQjBtT0dueWRieTlzZU9PRnNvV0VvWDRuSmI2OEdNZ053djZraSt4ZzhkZjJ6ZWp4U0QvdEtxZkI0bUphTHVxdkMvb3V3cHZHT1V2bm8zZGwwL0NQWk9WNjRwMjY2N1BsODVqZzEwQUc0Mk14UFhzZzdLeXNqSGFyMHJDcHRKYTc0ZUFRVHVLUi91OGx6ZkdiMm10RDI4SGVxV0hQWHBxWStkTEkyM1RVRksya0xXdGRmWmNSVzVBK1IyaU4xYzJ4Z3VRVmV1bFcxYjFPK3ZtTWk5dS9XOWEwZU5MdTZUZno5dG9uZmNkNStmTjJodVE1UE5BN0x4VmM3a3lzS1VIZy93L2hBa29wUXhta1Z1SWlkSW1ZaCtmT3JGalNiZU1hUTlsQzRtdU9TbjZzYmp2bnlPcTMwbkpmNHZJVmYxOVAyZ28vcEIwK2krQUxoT1ZQNGNUc1dXNU11aW1Mb2crMjFvWFBzZFlhUzY3SWZaOGZqUFJGclhYSU9ZbVZLT0kvQnJSaFJVTitUTVRSK3U4QTVRMVJCOFlUUHZ5aHZndlcrdjkvWUZ2b2Z3Tkc1eFFQa0R3MlpTcmFOZDVzZHBWYThOSFcyUVdhQVdRV1UreVMxVmU4N0MvNmsrNmZXTng5L2UrbEMxa2JWdWRQVmRWUG1YUTY4c2E0Mi8wMTE2TlBpK2EvZWVzcWwwSXJTQi9MamJCVHlZM2R1VExGTzZEZ05KZG9tWk52Vi9XQ2Q4V2tUOW10aXZTMkxVZEVxNzBrRVZUVGZSUHFXempYQmdTUzVTaUsvS2N3WnNvMTNoZHNZVmxHeEgwVkhrTjcwQjBRQ2N4ak81NUwyL3NlbUZsZmRFM0xQcGJqSjZYcTU3MzVtRGlMYXh2T1RzMlN6ckQ5VmJrZUZIZFNVWGVGL1IrdnpOMjBRNE5mYStOekNPeDVxVG9rWEhmZjFMZzA4a2ExUHpPMCtDeVRTbUJVZEVZLzlWYjlhWEx1dUEwb0Jha1VsUzNTUzlOckNvSlFkOGorYTc1R01XeG01THpQNnlrRkIyMkJ2WE5EV1RmRHdhTkN1L1lJUGk2OGJ4clVZNFFWVVcwT1Fqa1IzR2Erd1FheFZueFp0anUrM2xNMFNVZ2g0QWVCL0sySUs5YStIcWNKMFpNSVN2SmkrM3R0cmJHTi9aSGdoeXV5T0dpL0Z2aE8rM1cvRHJpYWNHTzRrNld2eHlTNm0raitqMUZqZ2IrZDhCT2VZaXk3T0d3clpxR0o5OFhaWDlGUGdlMEl2elZCdmFFZ2Zwcm9QZUtSNW1vSEs1SXNhaStvWEI1dTQxZkE4LzByTVZFN2ZJYlM1bjJUK041MzBYWkY5Z0hsVmJCTnJRVGV5M1pxaW5SSHRRZTVCczlUOUJqVmVYTEF1c1ZYaGU0cE4xMjVKVFVML2hjN2ZMdmhiM3FsMFNvUjZWRzBDcVFOeFc5MXdaY1BkaHpLb1JpcW5melBQMVU1blpGUGk1QTJMTkhRMVhtMGhPeDRQMC9oTDN0RHdFbTJ5RElTT1JRR1NoRFh0RHRCakJ0ZkdGWjlsMWUvKzY5UFlwVStUeHB3WVpEd2FaY3QyalFmSER2bG1vVTdZalMzS084RWFacXZXQ0NkcHJlZ24zRDhGUXNUSFdsUUJGSVp3ZkxYc1gySkkxNEJuTXFhSE03eS9zOEYxdllzYjlyNktIakIzL21XelpiUTVTVXcrSFlCS1pQbjc2YmlIeGZSSTZrbndmbTVFdUVQR3l0dlhYOCtQRVBMVnEweURraFJ5L0hBSGNEWlpBbGcrVVlKbGJQWVVxbkNUOExVcEcrWFZVYkt4dGo5U05sMTFDaEoxSTZrS040azhhZmgzbHJIVHVXZE5BNXZwTU9icU9qMEF5Rm9XVE5iSDhxUUdDaVFjSWo4THRJSkVJRUV6MjZtRS9uVU5qVU1xZGtGOFI3TGxYN09ZVXFQNmhzakY2NnFlT1BObGJXbFg3WWhPTnJjOHRvT2dhTHU1NWprNWJUaTNmZkZBV0MwWXlDdkR1YmJUZTM3S1pqNkZrNW13bTJPSHdSeWxlTE5mYnBmTUZlbXd1ZFMwbGI0Si9vSjZMM2JvMmZuNWF6Q1V1SGYzejVwT2d2TXlXcXh3THVmalI0VXQrWFdvSUdBYmFqaEtCaU83ckc0dnc3b0szT1A2eThNYnJSWldpR2k3ZFBMOTJwMDVnVFNvVmZkQWRuYlMxY0RQd0FtQWlzSFdGYk5qY25BOHVCQVZVdEhJNHRrWWlwdmhmazA0cjlMWmp2RGJaLzFNWjI5VTE0TWNMTDZZNVAzMVEzaUVoZFFZTW83N2ZiNXUzN2Jxd2RGL0YwL1dEdFFmWHFkcnZzM016TllhYnRiVHp2TDBIQUFabkJHeHZEcGw0M2E3dDJqdk5rVDVCY3hGUmZxOEl1MFdEWmwzcHNObFgxZ2prcmFwdDNpWGcxZjFiVmFZQW55THZ0MW40U2x2ZVVoUE5OelJ6UUJyVm12eGhOM2NHanRSTWludllwRzlldlRXclBqdG5sMXc3Y01pL0tGdUpqM1NKT3d1RndERDNUcDAvZlIwUXVGcEdEKzJ1bnFodUFoY2FZcXg1OTlORlZ3MlNlWTlNNEhyZ05tQXdVZlBOMEREMXRkVVdmVTBMTHMrdis2ZEhKV282T3JaMldzd2xMcC84WGhOM1R0NnZxWFpXTnNYNmxDQjBPaDhQaDJCemtrM3AyT0J3T2gyTU1jejV3QmNsMWtzRXI2b3d0amlHWjVicEZLZGM0SElXU2NuaTIyK1pQRDl3Nm16QzFGV0wwQVd2bHlEaE5yNmUyKzZhNkFUaEpyVG1nbis2SXArZUlNaU9mbzFoVmI3ZlczRFN3SllIbmVhWXByNlBZMUh6SHdFWHR0bmt5UTZBcXVhblhMWk1TYW5kUmJMaVRaVDFaOSttTzRsSnFQeUl3QlNERyt2K0Q1L3NFaWtaTXpYY1ZLcUsyT1MzalAra29WbVcrV3JrNzM3RU53WFo0NWhIbktPNWxpemdKaDhNeGRFeWZQbjJXTWVZaW9McS9kcXE2RHJpK3E2dnJlbGQ3ZU14eE1zbmFrWk9BZnVWOUhac2ZQWkhTTlg1ZnJaaUpVUktiTXh2WE1YYlFvL0RXVENSVFJvK0prNGhteW9NNkhBNkh3K0Z3T0J3T2gyT2pPQnY0T1RDVkxWOTU3WXZBMjhBTEkyMkl3K0Z3akhHMkdFZXhxMUhzY0RnQW1EbHo1aGVCZWNCZUF6UnRVZFdyTjJ6WXNQQ3BwNTRhOFhvL2pvM0M2Lzd0bkV5akFPY1FkdlJIc2w3MDhFcDdPaHdPaDhQaGNEZ2NEc2RXUnVxOTNPdTMxWlpCSjFBMDBrWTRIQTZIWS9UZ0hNVU94MWJPakJrekRnWXVBL1ljb09tL2dKOHNYcno0VjV2ZktzZG1wcmo3dDNNVU94d09oOFBoY0RnY0RvZkQ0ZGphNmVqK2JVYlVpdUdoQ3lnWmFTTWNEb2ZETVhwd2ptS0hZeXRsNXN5Wk0xVDFCeUt5VDMvdFZQVlpWYjFpNmRLbDk1T1VVM0NNZllvSGJ1SndPQndPaDhQaGNEZ2NEb2ZEc1ZXUWNoUnZMUm5GL2tnYjRYQTRISTdSZzNNVU94eGJHYk5telpxcXFqOERqaFBKTDZHdnFvOWFhNjk2N0xISGxnNmZkWTVoWW91b25lQndPQndPaDhQaGNEZ2NEb2ZETVFSc1RZN2lMcHlqMk9Gd09CeHBPRWV4dzdHVlVGdGJXMXBVVlBSZFZUMmZmaDRJVmZVSlZUMXY2ZEtsZnhsRzh4d09oOFBoY0RnY0RvZkQ0WEE0SEk2UklOYjllMnVRbnU0QXdpTnRoTVBoY0RoR0Q4NVI3SEJzQmN5WU1lTllFZmtwVUptdmphbytCM3h2eVpJbGk0ZlBNc2NJMFRGd0U0ZkQ0WEE0SEE2SHcrRndPQnlPcllLVW8zaHJ5Q2hPQU9ORzJnaUh3K0Z3akI2Y285amgySUtaT1hQbUhxcmFLQ0o3NTJ1anFxK282a1ZMbHk3OTdYRGE1aGhSdXJwL3UzdUF3K0Z3T0J3T2g4UGhjRGdjanEwZEp6M3RjRGdjanEwVzV5UndPTFpBWnMyYU5kVmFleVh3alg3cUVLOVMxY3U2dXJwKzJkVFVsQmhHOHh3alR6dkpPc1hGSTIySXcrRndPQndPaDhQaGNEZ2NEc2NJazNJVWJ3M3JKSjA0NldtSHcrRndwT0VjeFE3SEZzYU1HVE5PVmRXZmljZzJ1ZmFycWdKM2JkaXdZZlpUVHowVnk5WEdzY1d6bnFTajJFV1FPaHdPaDhQaGNEZ2NEb2ZENGRqYWlYZi9MaDFSSzRZSHk5WnhubzR0R3dsVHU3ZVNXQjNuaWRjRzMzM1hZcGhrd1NWUE9SemdITVVPeHhiRHpKa3pLMVgxZGhHcDdhZlpTeUp5OHVMRmk1OGVOc01jbzVGMTNiKzNHMUVySEE2SHcrRndPQndPaDhQaGNEaEducFNqZUd2SXRMVkEwWEFjS09MVi9GbVZuYkNKL2FLc1dMa3hZNFM5cW1NTTVoNVYvWEhVTHZ2K1VOdm8yRnpzSHZIWjlndUQ3YVY0NjJJMFB6Vnd5OXFJOGZRcFZlOW1MTjhlN0hGOE0vRVpzSCtKV2s3ckhxK1VnbnhsNnp2ZytlNlNmdFBHUTJnbzVPbzNRRk44NEdZT3grYkRPWW9kanJHUHpKZ3hZNDZxWGlFaTQzSTFVTlYxcW5yeDBxVkxmMEh5Z2RDeGRmTk85Ky94STJxRncrRndPQndPaDhQaGNEZ2NEc2ZJazVLZTNob2N4UUhESXJHOVI1RXFlNGtRc1VnbHNGR080aEZFWUhjZlhtd2ZhVVBHSXNYc1VDbWUva0ZWL3l0SVo0SGRKb3ZvM3dub0x3a3FSY3F2MWJXUkp2YkI5K3lkZ2h3eFlFT05uTmR1dVFyQU45Ny9pbWo1cGg3YnFwMGJzelJzNmpnT3g2YmdITVVPeHhqbW9JTU8ra2dRQkhlS3lQNTVtbGhWWGFpcUZ5eGR1dlQ5WVRYT01acUpkditlTktKV09Cd09oOFBoY0RnY0RvZkQ0WENNUENsSDFyQmsybzR3dzVSQThueVgyS3I5QW1SQ25DZkdsTEpobUtvanhjaDFWdlQ4ZU1DZEkyM1BtTWJLbVYzSXE0VTBMVEoySGpDbHNJR0RJakFJV3FnVGVvRGg1S2VLelpwcjlTZzFLaGNpc3J1cXZxbFdsL1hzdERySGVwcXpySjhnRVVGdUJwb3M5aGY5SGRwYWVYNVR6WGM0TmhYbktIWTR4aVl5WThhTU02eTFsNHRJemh1U3FqNXRqRGw1OGVMRkx3MjNjWTVSVDZvMjlTWkh2VGtjRG9mRDRYQTRIQTZIdytGd2pIRlNHY1ZiUyszZVljbWNibWY1aThOeG5LRkdqSHhhUk1wQVI5cVVzWS9SWDRjS0RFNVFwRVRRRllXMDliRkZZTENGWnl2M1M1VG1aNEZuMDdlVlVsM3RLVGNwc3JPb1hodTE1bUpvMnREYlo5bnZDWEtQRi9hcXZ5NUFFQVEvanZQRTBxR3cwZUhZbkRoSHNjTXh4amp3d0FNbmU1NTNENUN6em9PcWJoQ1I4NWNzV2JKZ21FMXpqQjFTRDFFZkhsRXJIQTZIdytGd09Cd09oOFBoY0RoR25wUzdaMnRaSzVlUk5zQ3hkWkN3WnE5T212NVJTRnZmVk44SWZDSjlXNWlhZmNXd0pMdTFDb0NnWi9tbVprNS80NG9Oam16bmlVZDhxcVlLK2hrQVJiZEJxSXd3N2FBQTB4bG4yWjk3ZSt5OXJXOUtyd0E5VGVHdjJHRHZkcDdJbWZWYnduNDdLOFZaU2dRR2U1S3FyclNZdG1KcVA1R3JMMEFuc1pYdzlBZjkyZTl3REFkYnk4M1A0ZGdpbURGanhremdMbUJDcnYycXVrSkVqbDI4ZUhITDhGcm1HR09rSW1VclI5UUtoOFBoY0RnY0RvZkQ0WEE0SEk3Umcwc2g3WWV3cVQ3VGlGeXJxZ3VpZGxsZDV2NklWNzBVNUVBYjJMMWpMSDhtWW1yK2lmRHg5a0NLb0NuUjI3STI1QnQ3S3NJM1JkbFZrU0tCL3loNmI5UjJYUTFQeFRMSHpvVlA3WjU0ZHA2b1RGTzBHT0VmaXZ3c0ZqUXZTanZXaElpbmF4UjlPaHE4ZDJERWJQOWpoYU5BZGdUK1lTM254V2wrUERsZTFlSGltZnRUUFQzTUhSR3Y1ZzVWT3FLMnVkOXM4eEtxUCtvWnVZaGtZczhVMEhYQWtxaGRkbUtmYTBoMXBSZ3VBTDRJbEF2eWdRclBFaVJPaWJLaXA0N3pVSi9iNEs5YjRlZlVIeUZqbndsUlU2amNlUWtaR2NVV1dlTmg3ODFxS2JJRDhCVkUvbzdxMzNPT0pueFNrUDBDcEF2QWVoem80ZDJSM0FYQVRuamV3WjZ5RHB0Y2EvZXBPUlREQW1DOEl1ZkdiUE4xa0M5dkdEeFQ5SmlJNWtqRUVVU2d5T1BsL3I1V0RNWGZkUExtanRHQWN4UTdIR09BUGZiWW8yakhIWGU4VWxYUEZKRmNVWDlSVmIxb3laSWwxK01lYWgwREV5ZFpwOWhKVHpzY0RvZkQ0WEE0SEE2SHcrSFkyaW5wL2gwZlVTdEdPVEdidU1jM1JWY0JYd0htMGtkU2VMOUpxbElyNk1zeGxqK1RmNVJkaXlPZS9oRmt1aXB0aXQ0UHFncGZFSkVmK2w3Umw2TEJ2bDhZeUZuc1UzVVl4aTVDNlFKOUFDU0s4aVVqM09lYm1ycW9iYzVRV2hRdjRtMy9NTW9VWUNud0tSSDJNSVkvbGRocHUzZnd4Q3NDcjZscUk4SmVnbndlV0tLcXJ3aDA5V2RMTWJXZjlvdytCUlFKK29BaXF4SFpSVlFQVG04WHBuWWZZK3pEaUl4WGVBN2xNUldtaUdxTlVsUUdyTnhjNXpiWTYxYm9PZVZESUlHeURxdW5DT1oxTmJwYzBCdXg1cTQrRFkzOU5mQWMxdnhNalo2cHNFUDY3ZzZhL28zbGxNenhTNm1wOGp5K29tcC9GYlBMRzNMWkVEWTFaNGl3bnlBeGdIaXdhaEZVUEFJUU1mcTRvczlIclRrWE9peFVUWXdZY3ozQ01ZciswUWJCbkRncjNpemtYRlc1VGExY0RDQkd2eXhDWXhCMGZVUW83bkV3aTdIZkY2VFdXcG5lZlgybWlLZlA1aHZUNFJodW5LUFk0UmpsSEhEQUFUdUhRcUhmQXAvSjVTTlcxYWM5enp2bWtVY2VlWDM0clhPTVVTendETEEzVzM1Z2daSThYMHN5azdxRDdITk90UWxJeW5KM2RtL1R0TFlXU0hTMzZhTHZTMEpxL0s3dXZvbU03UUhKdXREdEpGODZPK2lOUmt6djl4NlFTMjRtTlVaSDl4alJ0RDZiZ3UwK3Z3Uzl3UU94N3A4dC9YUGhjRGdjRG9mRDRYQTRIQTVIaXVMdTMwTlM3M1RMNWNuVlNNMVNRUTRLVTdWdmpPVTkyWisrS1RwU0JBL2wxdjVHOE0zRWVjQjBoZnVqdHUxWStIZTM2dDJ1eGI0MzRUNUJEdk5OOGNWUnkwWDVSNm1hS0VadUJ6WjBXYk5mSjAzL1RHN2ZhMGZmbEw0SWNpWFUzZzFONzZWNkNPeUpjbmU3Ylo4T3ozY0JFakhWZDRqSWNTRWpwM1pZem1sbitZdFk2bjFUUFEvaDh3SDI5cmhkUG1DMlo4alkwMFZrbkdLLzNSNHN2N2wzejM2VGV2KzllMFNNL2EzQzlnTEhSNFBtTzNyMzFVNkFSTEE1ejIyd1l4ZDJUdm5ZdzFjSWRWbVpCaDRBUmFncTBwWElDTVlvUXF5aWlRVEVzZkpURUVyWWIrY09udnhQZjBjdzJCM0FnTWc3K2R0b01RaVNYT2NpK1ZsTGZ0NlVtZ0NJUTlOYWdJaXB2Z0RoR0FCVWFvMEp2ZXhUazNOY1FXOW90OHZPNjkyaTdUR2FXd0hDVXZXT1lJaFQzSmFlUlIraGVnT1FpTkdVYkVldDAzOTNqQ3FjbzlqaEdNVk1uejc5ZUJGcEJNWmw3bFBWdUtwZXZIVHAwcC9USjRMUDRTaUlHNEZwSTIzRU1DQWtuMG85b0lnY2Ywc09oOFBoY0RnY0RvZkRNVXdvU1VkVUI3QU9lSWZzVERYYjNTYld2ZjhkZWdOTlU4R3NYZlFHa1g1QTM0RFRSUGZQZXVEOTduWmQ5QWEwcHRzUzBCdmdtcjQ5ZlY5NjhLeG0vRTV2YnpQYU8zS1Q4ZzJrM2xNbFk1OEFwdnRITXZxUXRqM1ZwcisrbVg2STFMYmk3cDl0dW4vQ0pOZUlEY2w1VDMxK1BxQTNtRGlnN3p3SGFiK0R0SDVkak0zUFFlcGFPVWZ4QUZqMFRnODV5Qmc1RWt1UG8xaEV2NllxQ2JHbUg4ZHFiVWl3ZGFwRXhabzV2VTVpZ0pjN2JiRGZtY1lVSFNMb0taRGZVUnd4NWxzSTIxclZzM3FkblFEUHJJUHFXMFg0WHBoZ2VneCtrOXFqcXAxUkd6K2oyNUdhM0dUTnRlTHBjWWo1N09DdlJEcVNERFJROGZwdWYzSjE2bCsrR1grOENHV3FlbnQ3SHljeHBKeVZtL3ZjQmpmMndPZVVqMUxDZXhtakQvVzlSQkpCOVp5UTRZejB6WXFHZ1oxRFJvL29hVXFvcmNQeThmNk9vY2JzTElBR0ptL1dyMEtKQUFuTWdGTG1hbld4R3QwZ3lHNGlNbHVWU3hUN3JrR3FFRG5hcWowYlNCamtjcHQ5UDgwaWdqMGdZRnJ2dlZYa1EyUHVXOUd4VmVFY3hRN0hLT1RRUXcvMTQvSDRyZkwvMmJ2eitMcnFPdi9qcjg4NU45dTlhZEkyTGJRRkJGRmNVRkFzSWt1YkJHaUxJSW9yT2dvb0lvNkNvczY0anZ3Y2xRSEhYUWZYVVhFWmNSamNVQkMwTFpxMEJVVUVGTERJSm90dGdXNUptOXdsdWZlY3orK1BtN1JwbW4yN3ljMzcrWGprVWU0NTMvUDlmczVKZW9HODcvZjdOVHQ3a0NZUEZ3cUZsLzN1ZDcrN2Ywb0xrM0x5RStBaDRJNVNGMUppdmY4am5hRDRQOHBWUFY5OS8rZTk5MXdOZXo5bDNIc3VBS3A3dmhKOSt1djlzNUppUU4zN1ArSzkvZmFPV1FVa2U3NzYvaUtnZjIxVmZjYnBXOE5BOTlNYmpsZjN1WjhxOXYwbHdrVG8vY1ZHRGNYNks5bjdURVJFUkVSRVpIL0czdjgrcndPZVh0cHlSRXF1TjFST0EwOEJEd0xyZ0ZiZ0NXQVRRK3dQT29FVUVJOVFMa3IvUEJuVWRnS3ZCdDRIa09Ta0plNHN3L2hWbXBZbkI3czJSZUY1V0ZobmVPdEE3WExjK2xpS3hyOWo5cXdhbWcvdW5YM1puNXVmYU1XWm9rY2xnOGIvMk9lazJZc0FnaUE0dk85SFlBd2VMZ2FpZTJYbytudUtTdHg5N29nZndBRGltQjhGZ1Y4QTlwVmswUGlpUXV4ZjdtYjl4bjNLd3B2QnNKaXJCK3Ruc3U5dE5IMlA1SjRHazJOREMvRytFelZTUVZPNzR4L1B4dXUrMVBkNE1tajZzK0V0NmJqMXZTUHBlKzg5Ky9QQXlCRU45YnZ4R29DQTdtR0Q0Z3pyN3lUbXptVFE5Ti91UEpTSld5OHIxdGY0UXR3Zno4YnJ2MVM4ajhZckREcUg2ODhEKzFuQTNvemQzU3NOZTJDSVMwUktTa0d4eURUejBwZSs5TEN1cnE2YnpPdzVBNTEzOTJ1cnE2dlBYNzE2ZFdhcWE1T3lFcUdRR1BaK1VyNTNhZWVPMHBZaklpSWlJaUlqMVBzQnlSb2dCVFJRM05zd0hPS2EzdG1XdFJRLzdGZ1B6R1h2L3FUOSswNVFuSEZaMS9Obmt1SUhRZnUyQzlqNzRjbjVQVjlEZmJoVFJQYk9STjhGYkFQK1JqRWNYa2R4bjlZdFUxeFBHL0Frc0htS3g1MkI3c2dZVGRkaGRrNlNwaGRuYUwzZGcvQjFnVmtRUjBNdk94MWhDMElBWjhBQUdBRGpDZUJaRVZIZDREMVpBNENaWFRCWWk1NlpxbnRmMjBCYmZWVmxpaitHTnE0UHZPZG8vVjBxWG5ZR1FmQUZ6TjVlRWRyYkV6U3VqcUxva2k1dUtRYVp4bUtBQWp3eWRHK1RlVzhqNzN0RTl6U2dwZlhKb0hiL3YwZEd5dHcrblF5YTlnMm84UnFISTVOQjA5djJiYzcxNmJqMW53WWZoeFh1UEFycnR3M1d3UENhWXBnY2p2QjM2TWMxR0p6dCtKVjllbWsyZk1PZWFpSGwyTEMvTzh6RU5uZWZwYWVEeHM4Qkx4MVpIU0pUVDBHeHlEU3ljdVhLcGppT2Z3N002My9PM2JQQUpXdldyUG4yL2xlS2lJaUlpSWlJekNyTzNpVnlPeWlHUENJaVkxRUFuZzBEQlc1bEo2VGZQckdqRnNjL0pBek84U0IrTFRHM20vRjZuTzFaT204WTZqTHIvWEMrMlpKQkc3a3R3cUNDY09jUTA3dzdBVHppdUF5dHQ0L2xGaVphbWcyL0p1WTNLUnBYZXNpL0dyWXFFU1J1NllxUGV6YjhjWWREdG1jSnVNVVVaODRQWmpMdmJWUjlEM2RQQTE5MVJ5ZHhjM1B2S3lOcUlBaSs1TkR1c2IvZkNMb3NqSjhYWXhtTDdCR0M0c3gwd3kvek9MaTU5N29DM1cyRDFWVk4wM0l6bnVidTN4eXFmc2RxaTh2MlpkS0ROS2xKQm8wWFk1eWNpZGE5TmhsVWZ4bzh6c1Q1THdJa1diYlVqR2ZFK0tYRjVzMjFaaDZBRHp1aldHU20wZktRSXRQRWloVXIzZ1dzWllDUW1PSlMwOGNvSkJZUkVSRVJFUkVSRVpsd3N5RWs3aFVQMzJSd2FkYXZkZWRKSTNoTkRZMkg0QndQL3NNK2UrUU9LRXZoSG5keXVCOEx5eGYyUDE5RDR5R09IKzd1and5MWhMVjdmRGVBQnl3ZnozME13UUZDK3UvUE8veDFhZGF0emtUclRzUDlSeGdOcWJENlpRRHUzQWxnQVdjTTJjRWszdHNZK3g3MG5nWVJaV2o1VXdZZXNzQlBKZ2grQ0N3Mjl3WUw3SVVadXY3cThFNXpQOVZnaytNQmdNTW5DZjFqTVZFcVE4c2RYZHo2OENEOVd4ajZaUURFd1pDL0p6ZW9kZmNZN3RoblJuRU5KeHdFekRXejg0QXY0RHhSRXphZURidzF4ajRPdjk4SlFCaGVpbnRiTmdxdkEwaVNyd1B3eUhjTjk5Q1NnYjgxR1M1L1crK1hHMGNOZDQxSUtTa29GaW14NXVibXhNcVZLNjhLZ3VCS005dHZscis3WDF0VlZYVzA5aU1XRVJFUkVSRVJFUkdSRW9zTXY4YU1ad1NCdjlmTWpOaUhYSGE2NlBkWjhLc3dtNU1NN2V0d1pKOWwrbzlPV1doZk5iTUt4NzQ0VkM5QnpOWHU3Z0grMFVxYW43L3YyZWJxSk12UEdzdE43V1hiQU56OVdTTnBYVVBUQ2RDOHorOTB2ZWVEQnpHV0I0aGpybktuWVBDK2FwWTE5MjFiVGZOaDBMd0FKdmZlUnRQM1NPNXBJRWthejBpR2pUOUpCdkVXNEx3b3RsZWw0N2FEZ1A4R1BsUkp4V0Y3K2d2ODM4eG90RGgrWlNZT0RzSjljeEFFTnllRHhrZVRRZE4vcDNqSmdmMzdUd1ZON3dkcmN2d1hHVnIrTk5UOXVsSGZkei9oSkkzSEpNUEduMWhRK2FqaDgzSC9ISEgwZEl1NTNwei9NYmcyRzdkZVdXemI5R0xjejNMNEFyVGtBQW9FYzR2UFlmaWcyT0FTOCtDOWU3OXM2WERYaUpTU2xwNFdLYUZseTViTnE2eXN2QUU0c2Y4NUxUVXRJaUlpSWlJaUlpSWlFeWdBb3ZGMjRuSDhRd3ZEOTRLOXpkM3Z6TEQrN3BGY2w0bUREeVZEUDg2dzF5U0RoUTlENDgxbWxuVG5SSU9EY0w4Mkc2Lzd5bEI5cEZsL2Q1TGxuOEtDZjBzRThaMEphMXlEODNlRGhlQXJNTHVYaUYrTTlkNEtjZHlTQ0N5RzRGOVRRZE1oYnRSbW90WlhEOWJlUXYvWHBITThOSzB4NHAxdXdiTndmeG51RDJiajRIcUFMdFk5bUdUNXU4RytGZ1RCYjFQVzFPck9RNWcvRFkrYlUzSHdralJzbjh4N0cwM2ZJN21uZ2NURTNTRmhReHo3T1JsYWZ3RkUwRndieGRGZFFXRGZDUW5xOTA1bzk3OWF4QTFwTXJmQkhic3lNZStzNXFSUEJVRndnY0V6MHR6MlZOKytrMEhUT3gzL05NNFRGZ2Z2R1BhR25jV085Vm5DMmc0MjUxUW52aUlkKzVkZ1ExdE4wUFErNERObWJFaEg5aGJBNGJnR0FuNE1QSnFKMi9kOGFDRWduQTlPVU56VGZPaG5IZHNMOTkrajJMUkhzVXhibWxFc1VpS3JWcTE2VGpLWnZKT0JRK0l0Wm5hY1FtSVJFUkVSRVJFUkVSR1pJQVlNc2YzdnlHVFljQWZ1OTJGVzU0eGtObkd2bHM1TTFObms3cGNhN0FKN3ZUdW5ZLzY0NDI5THgrdmVRTS9TejBPT0g2Ly9hSXkvQ2VOUHVEVVp2Qm5zK1k1ZkUwV2NQNDVibzV2MUd6RXVCTi9zY0Rad3lGRHRQZkpyTUgvYzRKV092Y1BjbndGY2tZNXpKMERMbmhtdG1YajlOK0k0UGdXelgrTzhFRGdIdDhNTi8wcWE3TituNHQ1RzJ2ZEk3Nm0vSEJ2V3BxUFdreTIwaGxUUTlOMVUwSFJ2TXZEMk1BaCtndkhpWXVkVUFoZ3M5OEN1U2dhcHRsVFF1REVaTkgwM0NNTFRNekZmU2Nmcnp0bmI2NUdWeWFEeEsyWjh6YUN0RUFlcmhscWFIQ0RGc2hlQXZRRGpuajMzVHV1djBuSHUwRXk4L3Q5aFF4dWNVR1BHRzhGL2tJNjJuVmFjT2J3MG1RcXJyd1ZmRXNmQmVYRDNudjJOZzhDUEx2YVRlR3kwejExa3VyTlNGeUF5RzYxY3VmSWtNN3NKbU5QL25MdmZhMmFucmw2OWVtc0pTaE1SRVJFUkVSRVJFWkh5dEFSNEcvREpVaGNpNVNzWk5INFBvOWJkMWdXeHJmTXdYbXBZTis1TEhMc2MvTEpNdk80VFVGeDZPd3lqWm5kckJocmpPR3JPY2N2alVGd0NPd2o0YjR6bjQvNUFJWTVlMGNVdDkrODdWdE1WWnB6ZzBHN3VHVGRxY1R2VmpGUWMrV3V5clB2WjRKVWVuZW9OZzJ0b1B0aUMrSmZBQzgzOHJYSEVneGJZZVdBN0FBeC9oOE9qbVhqZGkvcU0vU2o0RXJEZUQxOGt6S2h5Sjczdk9GNEpoR0RabnRkbVpzbUkrTnhjdFA2SFkzL1NVbUpPbVdTc1ducGFaSXF0V3JYcVRPQW5RRlgvYys1K1kzVjE5ZXV1di83NnpOUlhKaUlpSWlJaUlpSWlJbVdzTEVJTm1kNHk4YnEzOUgyZHBQRnJ3QWtPTWVaM0VFWGY2ajJYbytWUklyNEhmSzkvUDBISUo0SG40L3h2T2c0dWduWHRBd3lYZGZkR013c3dBeWN5L0dISFBqZDBTQXo5Wmd4ZjRmQjhNODVQUit1L24yTFpDNXpnQWpOQ2Q0OGR1OXZpK0MzN2RXR3NJWXIzM00vUTArRjd6b2JXQUdnbFVaazI5QzhHa1NtMGF0V3FOd05YTWNDeTcrNys2VFZyMW55RUVTeXZJaUlpSWlJaUlpSWlJakpLaHdCdkFENWI2a0prMWdrcC90NDdIcTdoWHNzWEp2R1haTmh3dzhqNm9zTkJXUUFBSUFCSlJFRlVQektFalJGajJvZjc2RlNTZVVkbWFMMTkzK1BOUFpNdDkrNDV2TytZbzcwbktTTmxNNk80TEc1Q1pDWllzV0xGdTRJZ3VMTC9jWGN2bU5sYlZxOWVmWFVwNmhJUkVSRVJFUkVSRVpGWlFVR3hpTWpFS0p1Z1dFdFBpMHlCbFN0WGZ0ck1QampBcVRZek8zUDE2dFczVG5sUklpSWlJaUlpSWlJaUlpSWlNbXNwS0JhWlhNR3FWYXV1QXQ3Yy80Uzdid0dhMTZ4WjgrRFVseVVpSWlJaUlpSWlJaUt6VEFXUUxYVVJJaUl5ZlNnb0Zwa2twNTkrZWxVVVJUOEJ6dXgvenQwZmNmZm10V3ZYUGw2QzBrUkVSRVJFUkVSRVJHVDJNWXJMcFlxSWlBQUtpa1VteFpGSEhsa1pSZEVOd0lyKzU5eDlvNW1kdkdiTm1xMGxLRTFFUkVSRVJFUkVSRVJFUkVSRVFiSElSSHZkNjE0WHRyZTMvNXdCUW1MZ2pudyt2NktscGFWOXF1c1NFUkVSRVJFUkVSR1JXVTE1Z0lpSTdDTW9kUUVpWlNiWXRXdlgxV1oyeGdEbjFnTk5Db2xGUkVSRVJFUkVSRVNrQkt6VUJZaUl5UFNpb0ZoazR0aktsU3UvQjd4K2dITTNoV0c0Y3ZYcTFlbXBMa3BFUkVSRVJFUkVSRVJFWktKVXNleFo4Sks2VXRkUjFKeUFJeXRMWFlYSVRLV2xKa1FteUtwVnE3NEpuTnYvdUx2Zm1NL256MnBwYVNtVW9Dd1JFUkVSRVJFUkVSR1JzcFVNR3I5aVpoY1RSYWVuMmZEclV0Y3pHeVNDNExxUXFxcE16RE1tcHNjVDVsZFROV3p3bklOTnNPL3YyVk5CL0RsWStOSjB6SE9LUjVaV3dKeXFFUXhhZ0piY21Nb1ZLU01LaWtVbXdNcVZLNjhFTGh6ZzFMck5temUvYXVQR2pRcUpSVVJFUkVSRVJFUkVSTWJscERsd1MwZXBxNWpOa2l4L0VXYlB4Zm5VS0M2elZORDRyd09mc1IzdXZ0VE1MeDZ1azZySWp1aUNoNFpxVXhNay96a3d2M0s0dmh6L1ZTYml6T0hhaVF5aXU5UUZUQlFGeFNManRHclZxczhDNytwLzNOMy9VRjFkZmZyR2pSdkw1ZzFEUkVSRVJFUkVSRVJFWktwVmNkS3pFMEg0WThkdXk4UURUdGlSU1pBS210cDkveHlwOS9XL0pJT21TMGJTVHlIT3Z3UHN3OFZYWG9uWkhOemJ3R0tIQjRFN2NObzlqdlpic1JQQUExc2VXUERCa1l6bHNmM0tpVGNOZURLMGN3eDdqYnRuTUg0K2t2NUVCcEV0ZFFFVFJVR3h5RGlzV0xIaS9jRDdCemgxZHo2Zlg3bG16WnJNVk5ja0lpSWlJaUlpSWlJaU1vQ28xQVdNbFdHTE1Uc0s5eitXdXBiWkpJWlBCbmpRNTNWRFlQWmh4MjgxUmhPMDJsM3B1SFVCUUUyNC9BMEI5citGT0RpdWk1YUhvTGg4T05DVlljTU5BS213OFR4M2pzdkU2OTRGVUdQTGEwYzZVbzUxandDUDlEMVd6WW1IQm1IRk53eGU2bkJUSEFjWDVXaDVkT1QxaSt5bmJKWXRWMUFzTWtZclY2NThGZkNaL3NmZC9iNGdDRTV1YVducExFRlpJaUlpSWlJaUlpSWlJZ09KZ2NwU0Z5RXpSelp1L1VMZjE2bWc4Yk1BUlBiZU5LMjM3ejJ6YkY0MWllZmw2TGdIN3RnMTNuSGRPYzZ3MXpMQVNwNUZ6NnhLc2Voa0FEYzdGQ2VWWXRsTEFkSWtOc0NlMzgwSE5VSFR4UVpYbUpPT0xmNm5iTFQrbXZIV0p3SjBsYnFBaWFLZ1dHUU1Uam5sbEJlWjJUV0E5VDN1N2c4bUVvbW1tMjY2YVdlSlNoTVJFUkVSRVJFUkVSRVp6TGd6Z1VxV0gxa1JCQjkyT0JuOEFNTjJ1L2t0SHNXZnlyTGh0cjV0VTBIVHZSalBTMGRXa3d6aUN3eDdsOFBUd1RjNy9zVnN2UDRyUTQvV1BEY1ZlbHZ2S3pPN0lCVTJYUUFRUjNaQ2xwWS85RzFkemZKVGc5QStpWE9NWVdtSG4yZGkrNWMrd1dGdnY5WEpJSDYvd2JrT2g0SHRCSzdQeFBsTDRkYXR3eitGNXJuSklIcWZFWnp0K0tHR1pURHU4cWp3NWd5M2JObmI3dWhVTXBqM0h1QnM4Q01NSWpmdWl5UC9ZSTcxcmIydGtqUWZTeGgvM055V09WNkpjYTlqbjgxR3JUOGU3L05Nc253eFFmQUo4RE9CQm9QSEhINlFpWVAvaEpiQzhQZGFWRVB6d1U1OE1mRHJ6RDRoTVNUaEpBdjkrdXFvWm1VTzFvNjB6N0dxNGVDRmhINFQ5UHlDM29Bd3ZBbWdNdUtvYnJpM2t1VkhKa0w3TnU3SGczMDdIZHNIWVgzN1pOY21zMGJaYkRrYUROOUVSUG82NVpSVERnM0Q4RGZzLyttN2Z3UkIwSFRUVFRkdEswVmRJaUlpSWlJaUlpSWlJa01vTU02Z09NbnlseVdDNEE3SDMyVEdmV0RmZC9NN2NEdlRnbkJEVGRoNDlrRFhwWUxvY29OL0IvOEx4bStCcHdjV1hKa0tHODhiZXNTdUxuZi9xc04xQUxodmRQZXY5aHg3Y3ArbVFmRFNJTERyZ1hhRDY4RXJ6Ymd3RmNUZjJiZlBaMWFsd3ZnM1puYVpZeG5nVzJiY1cyeWIyQUF2cVJ1NnBxWEpWQkRmWWhaOERHT1R3WCtEMzR6N1VxUGlnTDN0bWhla2dybTNtbkU1TUJmNE1YQVRia3ZDd0Y3YzU1bWVSUkRmaW5NeStLL0Fyc2J0a0FDdVRRWk5GNDNuZVZaeDRqTUk3RTltWElqWlg0QnZBemt6dXl3VnhGY1BmWi83c3RDdkJLdTBLUHJ3YUs0Yks4Zmp3YzVsYWRtU2pteGhPcktGN3Y1TmR4N3FmZDFOMThQSm9PbGppY0R1TW1kdUhBZU5tYmoxN2RDaWtGZ21rbVlVaTh4R3k1WXRtNWRJSk5ZQ0MvcWQydTN1cDY1ZXZmcUpVdFFsSWlJaUlpSWlJaUlpTW93WXFCajc1Y3NYV21BL2NyQTR0dVljcmV0N3oxVFR2Q3dJNHQrYTIzZmd1SnZoanp2MnZUWllsWTd6eisrZHJac01tdDRPZk5PZDl3QS9HSHpNMzJjek1lK3FabGx6R0lhdmRQaDk3NzYxL1RuMnp4NXpTcGJXM3dOVWN0THpFa0hpejhCcllmbENXTCt0T1BaQi93NDB1dnRYTS9HNlMzcWVDNm1nNlNPWVhaRU1LaitVaWZub1lCWFZoTFV2QTQ3RS9lcDB2TzZjdldlT1R2VnRsd3pqNzRBZDdjN1hNN0ZkQXEwOXMzZVByS3htN3VJK3ovUUhRR2MrRGs3c3B1VnZ4ZVBITlNTRDZydkJQZ1BOUDlvLzVCelo4d3pEeFA4WXRpVEczNUNOMXYxZjhXaHpJaG5HdnpDenMxTTBmVHRONjVyQjduWFBQZFA0YW9OWE9seVpac05maG1zL2tGVFErQmZIbm9HVHdDQU00cjhrYVhJai9xWVBOR1F4eEI5TURDM2JBWXpHSEJEMXZxNmgrWGd6L3dRWTduNVlFUGl2a3pRTjNJdjV2WmxvM2ZGanVSK1o5VFNqV0dTMldicDBhVVZOVGMyTndEUDdIbmYzdkx1L1lzMmFOUStXcURRUkVSRVJFUkVSRVJHUjRVUkE5Vmd2VGdYQitaalZHZkZYKzRiRUFEbGFOb0I5ejR6YVpGRDlodjdYZWh4OXBPK1N6cG5ZcnNMWkJmWUNKaWluTVB5YnZTRXhRRGUzL0JWampaa0YxZmp6aWtlWFZoaCtNZTViTS9IMmY2RW5KQVpJeDV1LzRFNWtCR2NOTlk3alBTdE5Xcmp2bWJ2VHhTK29wUEc1aHIzQ25ZY3k4YmIzN3J2RTg4YnVITGMrQm51ZmFReWYyQnNTUTAvUS9sMHpValZFSy9hcllRVFBzNGJseHhsMmdzTjFlME5pZ0paQ0hNVmZCUERBaDd4WGdHcE9QRFFJK0haeFhQdE1rdVdMaytIeXQvWDlJZ2hYQVlTQm5kNy9YQTJOaHdCRTVwOTE0ZzhEUCtycCtyTk8vT0VvdGwvMEg5T2dGdWpzZjN3a0FyS1B4QjYvRytlRFpsWmo4TFBpdVA0bE0xTGczK3Q1ZlQvWUFCbTF5SWhrZ1hEWVZqT0FaaFNMakZCRFE4UC9BUHQ5dXNqZDM3SjI3ZHJXQVM0UkVSRVJFUkVSRVJFUm1TNGlpZ0hjbUxoeGdnRlI3TmNQY3Y1M0JoY0N4L1EvbHlIKzQ3NUhXZ3JRK0xpWkhRVXZxWVhiZG8rMXJsNng4ZnY5RHJvL2doa0JRUjFBaWpuUHc3d085NmVTd1lLUFFXUC9LM0tPSHo3VU9Ma29mMU1xcU55QjhZWlUyTlFRUmRGbmNteTRHZGdUT2lZQ2ErNzV4eC9EeGtGbkhycjVpWVpoY0ZReWFQeVBmVTZhdlFnZ0NJTEQ2YmNJODRpZVo4Q0pVQXhkOStzYkduckdHUEplb2JrNkNPTnJ3ZVlCWkNGWGpSMFp1UFhiQzlrRE1CeDdOMjc3Vkd2d0t1QWZ1V2o5RHdGcXd1VnZNSUx6b3pqNFlSY3REd0VrMlhmSmNqY09BeDRmdXJhQnBibnRLV0srVWhNMnZ0RWM5NWlQWmxuL2orcHcrVGtoUmh6eitSenJIMG1HVGFzTWFzWXloZ2pGcGFkRGl1K3JNNXFDWXBFUldMbHk1U2VCMS9jLzd1NVhyRjI3OWtjRFhDSWlJaUlpSWlJaUlpSXluVVNNTHhoYkFPQWtOZzEwMHFQb0NjSVFNeHRnajkvSy9ZSmdOeklHUU0yRXpDZ09vbmhYLzJOV25QVkhNY2lFaUtnaEpBQ3pJNHpCbHBlMllVYjYvYzVDZk5KSllSaCsyYkRUd2pCY21mTEcrenptL1JuVzNkalRhSEZQVjQ4TTNaYzFBSmpaQllPMWNIeUE3OW53ejlONitnWldtTmwrczVLTGJZYjhlUWlTWVh5MVljZTUrMTFtZGd4QWpuWHJpUGVkbVo1azJabUU0ZlZ4SEorUlk4UGFJZm9jaWRDYzV6aCtiNUtUbG1TNFpjdFlPakhzblJpM1pHbjlCMERnMXV5d09jZTZSNHJucVhYUXZzVXlWbDJVeWFyTkNvcEZockZxMWFxWEEvOXZnRk0vWGJObXphVlRYWStJaUlpSWlJaUlpSWpJR01SQS9UaXU3d0F3NGlYQVEvMVBXbWlMQU54OTV6akdtRlNHZHdJNGZtTW1XdmV5c2ZiVHhTMzNFL0hTNGo3STRidkJMaUR3RzZyanBsTnp0UDV1VDBEdFBZSHg0SXIxUkJ5WG9mWDJzZFl6RU90ZHV0bjVZRHB1L2V4b3I2OWgrYXNNZXpYT0Y4RWZBUHY2Uk5ZM21HcWFUK2laOVgydWhlR2hSQXdZY3UvTExVblR5d245UTVrby9iTHFNUGx5ZzJWUnhDbkY4eWZVR0x6YzhaL3Z1Y0twTXhqd1F3OGlJOUJObVN3OVhSWnB0OGhrT2VXVVV3NTE5LzFtREx2N244SXdmQk45bGhNUkVSRVJFUkVSRVJFUm1jYnl3Tnd4WCszeDdRQVdjTVpBcDgyTHl5MmJjZXVZeHhoVTcxNnkvZmNGSHAwc3Z0R2R5Snhqb1huTSt6WDM2dWFXdjJiaWRlL0F1TWpNTEFnNEY0QTR2ck5ZTHFjenhCUmw5L2h1QUE5WVB0NWE5dXM3dG1MZk5yYStzNnkvenAyUHB1UFdmNTNZeXZaVnpVbFBJN2J2eDNGOE1VQVkrTVh1ZEpyWmhqMjFST0YxUkxhNGk1WitNN1NQVHJuWm9aZzl5MEorYVpDcm9mYkkwSU12T2Z3OFIrdnZBR3FDaXJkamRvREhmbFh2bFliWE9iN2ZMSFNSRWNwUUpwTnhGUlNMRE9MMDAwK3ZTaVFTdnpTei92dDJiTXJuODZmZmROTk5YU1VwVEVSRVJFUkVSRVJFUkdUMENveGpSbkVjeDk5eEoyZlllMnBZZmxMZmM5VXNXd0c4MVozTjZTai80L0VXdXQvWXNBMEE4MmVOcjZkYk9qRC9CV1lISklQNDg5QzhUOUNUWk5uU0twcWZPVlFQbFRRL0g1Yk42M3ZNOFo2bG9EMFBrQ2E4MloySERZNVBCWTBmMnJlSDV0b3FUbm8yUUJCenRidDdnSCswMk84KzdhcVRMRDlyTEhjSmtHSGJ6ZTcraE1ITGE4TEdOL1k3YlRWaDQzNWJMZllUWmVMV0s1aWt5VkpoRUg4a0ZUVGRHd1Rob3hrNi81eGwvVStyYVR6RjhiTWQvNnJqbWIydFczSnBXcDVNQlUyZlRkSjRSb3FYSEpnS0dyK2NDdVp0eHYwVnVGL3JVYncwaWdvWFdPRFhBTnN6a2IyMWVPM1Nlc00rQUg1emx2Vjk5M2FlQ3lnb2xyRktVeVl6aXNzaTdSYVpERkVVWFFrYzNlOXdKbzdqTTFwYVdyYVhvaVlSRVJFUkVSRVJFUkdSTVNvQTg4ZDZjWTViSHErMnhyY0ZidCszd05ZbHJYRXR6ai9NT01LZFpRYWRjZXhudysrekUxZ3pBTjFrSGt4NDZoOW1kbUl5YkxyUm5CM0U5dmswTFg4ZWJWOXhGTDB2Q01JVHpPeWlWQkN2ZEpwdUFiS1l2OGl3bDFoVU9Ka0JsdGJ1RlFaUmM1THdQN0hHWDV2N1l4QWM0TTZySE05WUhQUXN6OXhTOEhqNUd5MElWbVAycVZUUWRJN2pmOEJzdnJrdmp3a3VKK2IrTk92dlRyTDhVMWp3YjRrZ3ZqTmhqV3R3L202d0VId0ZadmNTOFl1eFBiV04zY1NOYi9QQXJ3dk1yazZHalJmajNBMVVnalVaUEFQNHY3SDFQVnBMazhrdzlRWnpUc05aZ1lGaHJ3RnVkT015dUNPdXBQR29NT0Fhc0FjemNkdGx5WER1ZnJVNS9ocENlM282cXZsakVyOEEvS2RSSEYvZXhZWUhxbWs4SlF3cWZ1UFFWWWp0VEdocEJ5d1oxdjRROXdPSTRwZnQyNWZOYzd4dGF1NWZ5bENXTXBtTXE2QllaQUNyVnExNkxYQmgvK054SEorN2R1M2FlMHBRa29pSWlJaUlpSWlJaU1oNE9PUGJvNWhjdE83cUdwWTlaR0g0WVhPV09YNnl1ejBGL3Iwb2ppL1BzZUh2RTFSclAzZmtQVzQrbThDL0FwenMrTmFJd24rTXBhY2N0enhlRTUvd1lvS0tqNEc5RFB4TllFOFo5bUFNYjh5eFlmMVExd2R4dU1GRC81MjVMWFBzVE9BSjhKOFVZajdkVGN0OXZlMnlyUDlqVlh6aTBqQ291QlI4RlhBZXpsWmdiUlNIdis1dGw0blhmN1FtYlB5ckdlL0NyY253NVdDUE8zNU5IUEg1c2R6am5yNVpkMk5Odkh3Wm9WMXF6a21PdlFqWWhIRlhITVZ2SG0xL2xlUVBETVBsKyswWjdNNHhCZ1JCMEZ4anl4ZjBQNStONHJ2TTdmTmVuSVg1ZnhiNWRXblN2NE03OGdCSkdsOWhBZDl6cktzUTJ5dmg3alEwT2ZzR2NRSFlnY1Z3dm5WN0psNTJDR3pZRS9RR0FhOXg4MGVJL0t3dTFqOEJVQk0wWG1Gd0p0aUgwbXo0eTk3N1dINmtHUW1QL0xIUlBnT1JIcDJVU1ZBODZOcjRJclBWaWhVcm5oc0V3WitBWkw5VFgxcTlldlg3U2xHVGlJaUlpSWlJaUlpSXlEZ0Z3RTdHczAreHpFckpZUGs3eklLdngvanJ6ZTFIbzczZXpOOGFSWVhXSExjK1RwK2xyR3RvUHRpQytISXpPdy9uYjRVNE9xdUxEUThVeDJ6OEp0Z2JnUSs1eFR2TmJibVpYUlFSbjV1TDF2OXdnR0VDYUs2RWxodzhzeW9WSFBSdGpIUGMvYXBNblA5QU1xajhuT0U3SERvTmU1M2poMXZjOWZRMHR6MDE1Z2NqczlrbmdhOERUNVM2a1BIU2pHS1JQbDcrOHBjbnU3cTZma20va05qZC96QjM3dHozbDZnc0VSRVJFUkVSRVJFUmtmRnlvTExVUmNqTWxZMkMzMExMUk9WS2dRVitBM0NVdTM4akU3ZS92emlUdUNpS0M1OEp3OFFMY2I0VUVGU0E3M2JudTdrNE05aHkyWEV4Sklaa3VPUk53RG5GZnRkZERNUkcwOHN4VzJDQU81dmRPRCtqa0ZqR0xrZVpUTVl0aTVzUW1TZ3JWNjc4Z1ptZDIrL3drOTNkM1VkcFgySVJFUkVSRVJFUkVSR1o0UXBvQXBsTUUxV2M5T3dFVnQxM1dlaUpVczJ5NWh3Yld2b2REbUJwMkx2a3RjZzR2QS80Q2ZDUFVoY3lYZ3FLUlhxc1dMSGlyQ0FJcnV0N3pOM3pVUlFkLzl2Zi92Yk9VdFVsSWlJaUlpSWlJaUlpTWtFYzVRSWlJdU4xRVhBajhHaXBDeG12c3Rob1dXUzhUai85OUlWQkVIeDNnRk9YS0NRV0VSRVJFUkVSRVJFUkVSR1JIbDJVU2NaYUZqY2hNbDVSRkgwTG1OZjNtTHRmdTJiTm1tK1VxQ1FSRVJFUkVSRVJFUkVSRVJHUlNhT2dXR2E5bFN0WG5ndWMxZS93dGtRaWNXRXA2aEVSRVJFUkVSRVJFUkVSRVJHWmJOcTBYbWExMDA0N2JiRzdmNlgvOFRpT3oxMjlldlh1VXRRa0lpSWlJaUlpSWlJaUlpSWlNdGswbzFobXRUaU9md1RVOVR0ODFkcTFhMzlUaW5wRVJFUkVSRVJFUkVSRVJFUmtXa3NDaFZJWE1SRVVGTXVzdFdMRmlndk5yTG5mNFNlQVMwcFJqNGlJaUlpSWlJaUlpSWlJaUV4N0llQ2xMbUlpek1pbHA5MjlMQjYrVEV1TGdjNVNGMUdPek14S1hZT0lpSWlJaUlpSWlJaUlpTWc0cFlDbzFFVk1oQmtaRkl1SWlJaUlpSWlJaUlpSXlLajlqVEtaQlNmalVnQWVBN2IxT3g0Qmp3TlA5VHZ1d0NQQTFuN0hzeFIvcHJyNnRlMW04Sit6R01pUHNFN3ZxWFc2QkhJeHhYc1RtUU84RHZoeXFRc1pMd1hGSWlJaUlpSWlJaUlpSWlLencydUFqU1VZdHhJNGxPSnlyVlVVVjNhczdqa1hBZ2NCTlVOY2UzRFBueU9WQU9Zeit1MDNEYWlsT0Z0d0xJeGlnSlFjNVhVMVFGM1A5Vk1oQVR5ajU2dS9rNmFvQnBIcGFEZndNWVlQZ1BNVVB6Z3c0ODNJcFdDMTlMVEl6S09scDBWRVJFUkVSRVJFUkVSRXBBd2NSbkYyK1paU0Z6SmVNeks0VVZBc012TW9LQllSRVJFUkVSRVJFUkVSRVprK1JydnNnb2lJaUlpSWlJaUlpSWlJaUlpSXpIQUtpa1ZrUW1XeldTNjc3REx5K1h5cFN4RVJFUkVSRVJFUkVSRVJFWkZCek1pbFlBZGFldHJkdWZUU1M5bTllemRMbHk1bDFhcFZMRm15cEJUbGpWc1VSVHp4eEJOczI3YU5uVHQzOHRoamorMXpyUGZQT0k1eGQ2SW9Jb3FpZmZwd2QvTDVQRU90MGoyU051TmxabFJXVms1WXU5NjJpVVNDSUJqK2N3NXo1c3poNElNUHBycTZlc2gyUVJDd2FORWlEampnZ0JIVk1CYnV6cVpObTlpeFk4ZWdiUXFGQW4vNzI5OG1MR1ExTXhZdVhNaml4WXYzUEs5Rml4YXhhTkVpRW9rRWh4MTJHSFYxZGRUVjFYSDQ0WWVQYVl5SEhucUlqbzRPTm03Y3lFdGU4aEphVzF1NThNSUxhVzF0WmZueTVYMXJtWkh2TnlJaUlpSWlJaUlpSWlJaUl1VW9VZW9DeHF1enM1UDN2Ly85SEh2c3NWeHh4UlY3anBzWnRiVzF6SnMzajJPT09ZYWpqejZhSTQ0NGdzV0xGMU5kWFUwWWhnUkJzT2RyT0wyQjdHQ3ZDNFVDN2s1N2V6dmJ0bTJqbzZPRHpaczNVeWdVMkx4NU01bE1oaTFidHBCT3A0bWlpTzd1YnVJNEpwL1A3L2x5ZDNLNTNLUUd0eUtENlEzZ0t5b3FxS3lzSkF6RFBYOVhla1A4UXFGQW9WQ2d1N3ViVENaRE5wdmQ3ME1LaVVRQ2QyZnIxcTJsdUEwUkVSRVJFUkVSRVJFUkVSRVpnUms1dzYvdmpPTHZmLy83bkgvKytWUlhWNVBOWm9lOXRtOFlGZ1RCaUdlbXV2dWVNSGlnMTVNOU0xZGtwdm5WcjM3RkdXZWNzZWUxWmhTTGlJaUlpSWlJaUlpSWlJaE1Iek4rUnZFOTk5eUR1NDhvSklhOXl5MXIvMVNSeVdObTFOZlhsN29NRVJFUkVSRVJFUkVSRVJFUkdjU01ENHJuejU4UEZKZTdmZk9iMzh6V3JWdHBhMnZqaVNlZVlQUG16ZVJ5dVJKWE9IN1YxZFZVVmxZU0JNR2VwWUQ3SHU5VldWbEpWVlhWZ0gxVVZsWlNVVkV4SmZVT3BidTdlNStaMkNPUnorZUgvRDUyZFhYUjFkVTFvckZIMGk2Zno5UFYxVVVjeHlPdWNTeUNJS0NtcG1iUDkzT29kcWxVYXNnMlE5MWI3NUxtbzMzdTR6VnYzcndwRzB0RVJFUkVSRVJFUkVSRVJFUkdaOFlIeFgzRHFNc3V1NHc1YytiUTJkbEplM3M3TzNmdTVMNzc3dU91dSs3aS92dnZaL1BtelR6MTFGTzB0N2RQZWdob1pzeWRPNWZxNm1vcUtpcW9yNituc3JLUytmUG5FNFloOWZYMUpKTkphbXRycWEydHBiNitudXJxYXFxcXFwZzdkeTZKUkdMUE5SVVZGU1FTQ2N5TWlvcUtQY0ZpNy9GZVlSaFNVVkhCUUN2OEpoS0pZUVBKeWRhN1hQZG9uMzJoVUJoeUJuZytuNmRRS0l5N24xNVJGRTNKVXVKbXR1Y0RBTU8xcTZxcUd2RDdDbnVmNjJEUG9IY1dmZTlld29WQ2dmYjJkZ3FGQXVsMG1zN09UcUlvWXVmT25YUjJkcko3OTI3YTJ0cklaclBzMkxGandHZFdWMWZIUVFjZHhJSUZDMWl5WkFrMU5UVUFwTk5wUHZHSlQxQW9GS2lycXh2TjR4QVJFUkVSRVJFUkVSRVJFWkVwTk9PRDRtUXl5Y0tGQzltK2ZUc2JOMjdrMUZOUHBiYTJsa1dMRmdGdzRva25scmhDa2RtanJhMk5qMy84NHp6OTZVL253UWNmNU9DRER5NTFTU0lpSWlJaUlpSWlJaUlpSWpLQW9hY3l6Z0FORFEzVTF0Ymk3dHg3NzcybExrZGtWbnYwMFVmSjUvTlVWVlZwajJJUkVSRVJFUkVSRVJFUkVaRnByQ3lDNHQ3OVd6ZHUzRmppYWtSbXQvdnZ2My9QVXRrS2lrVkVSRVJFUkVSRVJFUkVSS2F2R1I4VXo1czNiMDlRL01BREQ1UzRHcEhaN2Y3Nzd3ZWdwcVpHZXhTTGlJaUlpSWlJaUlpSWlJaE1ZMlVSRkNlVFNRQWVldWloRWxjak1yczk4TUFEbUJtMXRiVUtpa1ZFUkVSRVJFUkVSRVJFUktheEdSOFUxOWZYTTJmT0hNeU1uVHQzMHRiV1Z1cVNSR2FsT0k1NTZLR0hDTU9RQlFzV1VGVlZWZXFTUkVSRVJFUkVSRVJFUkVSRVpCQXpQaWl1cUtpZ29hR0JSQ0pCTHBmanlTZWZMSFZKSXJOU05wdGwwNlpOSkJJSmxpeFpVdXB5UkVSRVJFUkVSRVJFUkVSRVpBZ3pQaWdPdzVDR2hnWXFLaXFJNDVqTm16ZVh1aVNSV1ducjFxMTBkblpTVVZIQlFRY2RWT3B5UkVSRVJFUkVSRVJFUkVSRVpBZ3pQaWdHOWdURkFKczJiU3B4TlNLejArT1BQMDRjeHlRU0NRWEZJaUlpSWlJaUlpSWlJaUlpMDF6WkJNV1ZsWlVBYk5teXBjVFZpTXhPbXpadElvb2lFb2tFaXhjdkxuVTVJaUlpSWlJaUlpSWlJaUlpTW9TeUNJcm56NSsvWjBieDFxMWJTMXlOeU96MDVKTlA0dTRrRWdrV0xseFk2bkpFUkVSRVJFUkVSRVJFUkVSa0NHVVJGTStiTjQ5RUlnRW9LQllwbGFlZWVvbzRqcW11cnFhK3ZyN1U1WWlJaUlpSWlJaUlpSWlJaU1nUXlpSW9ycSt2M3hNVTc5aXhvOFRWaU14TzI3ZHZKNDVqS2lzclNhVlNwUzVIUkVSRVJFUkVSRVJFUkVSRWhsQVdRWEZkWGQyZW9Iam56cDI0ZTRrckVwbGQzSjIydGpiY25lcnFhcExKWktsTEVoRVJFUkVSRVJFUkVSRVJrU0dVUlZBOFo4NmNQVUZ4SnBPaHE2dXJ4QldKekM2RlFvSDI5bmJjbmZyNmVzSXdMSFZKSWlJaUlpSWlJaUlpSWlJaU1vU3lDSXByYTJ1cHFLakF6T2p1N2lhVHlaUzZKSkZaSlpmTDdRbUs1OCtmWCtweVJFUkVSRVJFUkVSRVJFUkVaQmhsRVJSWFZGUlFVMU1EUUQ2ZlYxQXNNc1hhMjl2SjVYSUFORFEwbExnYUVSRVJFUkVSRVJFUkVSRVJHVTVaQk1WQkVKQktwVEF6Q29VQzZYUzYxQ1dKekNyYnQyOG5uOC9qN2h4d3dBR2xMa2RFUkVSRVJFUkVSRVJFUkVTR1VSWkJjUmlHSkpOSnpJd29pdWpvNkNoMVNTS3p5dmJ0MitudTdnWmc0Y0tGSmE1R1JFUkVSRVJFUkVSRVJFUkVobE1XUVhIZkdjVnhITlBaMlZucWtrUm1sYTFidHlvb0ZoRVJFUkVSRVJFUkVSRVJtVUhLSWlnR1NLVlNBSnBSTEZJQzI3WnRJNS9QQTdCbzBhSVNWeU1pSWlJaUlpSWlJaUlpSWlMREtadWd1SGZwYWMwb0ZwbDZ2VE9LZ3lCUVVDd2lJaUlpSWlJaUlpSWlJaklEbEUxUXJLV25SVW9qam1PMmI5OU9QcCtub3FLQ0JRc1dsTG9rRVJFUkVSRVJFUkVSRVJFUkdVYlpCTVUxTlRXWUdlNU9PcDB1ZFRraXMwWStuMmZIamgzazgzbXFxNnVaTjI5ZXFVc1NFUkVSRVJFUkVSRVJFUkdSWVpSTlVEeG56aHpNVEhzVWkweXhkRHJON3QyN2llT1krZlBuVTFsWldlcVNSRVJFUkVSRVJFUkVSRVJFWkJobEV4VDNYWHA2OSs3ZHBTNUhaTlpvYTJzams4a0E4TFNuUGEzRTFZaUlpSWlJaUlpSWlJaUlpTWhJbEUxUTNEdWpXSHNVaTB5dHRyYTJQY3U5S3lnV0VSRVJFUkVSRVJFUkVSR1pHY295S05hTVlwR3AwOTdldm1kRzhTR0hIRkxpYWtSRVJFUkVSRVJFUkVSRVJHUWt5aklvMWg3RklsTkhTMCtMaUlpSWlJaUlpSWlJaUlqTVBHVVRGTmZYMTJObXVEdGRYVjEwZFhXVnVpU1JXYUYzNldrelUxQXNJaUlpSWlJaUlpSWlJaUl5UTVSTlVGeFhWN2RQVUp6TDVVcGRra2paaTZLSXRyWTJjcmtjWVJpeWVQSGlVcGNrSWlJaUlpSWlJaUlpSWlJaUkxQTJRWEh2akdLQVhDNUhOcHN0Y1VVaTVTK2Z6OVBXMWtaM2R6ZFZWVlVjY01BQnBTNUpSRVJFUkVSRVJFUkVSRVJFUnFCc2d1S2FtaHFTeVNRQTNkM2RwTlBwRWxja1V2N1M2VFE3ZCs0a2ptUG16WnRIYlcxdHFVc1NFWkh5Y0VtcEN4QVJFUkVSRVJFUkVTbDNpVklYTUZFcUtpcW9xNnZqaVNlZUlKL1BLeWdXbVFJZEhSMjB0N2NEc0dUSkVzSXdMSEZGTW93emdmOEN1b0I3Z1p1Qld1QlB3R2Jnd2RLVnRzZXpnZDQxekE4SGVqZStYZ3c4cStlZjV3SXZuT0s2UkdSeWZZM2krOUVDb0JzNGplTDdsWWlJaUlpSWlJaUlpRXlTc2dtS3d6RGNNNXRSTTRwRnBrWm5aeWR0YlcwQUhIend3UVJCMlN4U1VJNFN3RFZBTlJBQ3p3RmVUUm10TENFaU05cEYvVjVuU2xLRmlJaUlpSWlJaUlqSUxGSTJRWEVRQk5UWDF3TlFLQlFVRkl0TWdZNk9qajFCOFVFSEhhU2dlUHFyQVA2SjRpemRGMUNjbFh0VVNTc3F2Vzdneit3TnBUcUF1d0R2ZWUzQWZjRFdmdGNWZ0QvMlhDK0RTd0RIQUtrUnRLM3RhVHZhcFFsU0ZIK1dSL3ZmTk1tZTZ5cEhlZDFreVZDYzNSK1A0aHJ4aFRIeUFBQWdBRWxFUVZTbnVCckF3eU5zSDFEOE96OTNCRzJyZ2FVVTN6ZW13djNBazhBdWl0K1RFNmRvWEJFUkVSRVJFUkVSa1ZtcmJJSmlZRTlRbk0vbnlXUTBFVVZrc25WMmRySnIxeTRBRmkxYXBLQjRlanNFdUJ0WURyd1BpRXBianN3U0JlRDJVYlMvWWJJS2tSbmxmQ0FOUElPUmgrQWlJaUlpSWlJaUlpSXlTbVdWNnN5ZFc1d2drOC9uNmV6c0xIRTFJdVd2bzZPRFhidDJZV2FhVVR6OWRWQ2NPVnZGMU0wUUZCRVppeXJnS1lwaHNZaUlpSWlJaUlpSWlFeVNza3AxNXMyYkJ4U1hudGFNWXBISkZjY3h1M2Z2cHFPamcwUWl3WUVISHFpZ2VIcExBMytqdUV4dnNzUzFpSWdNeGlndVBiMER5SmE0RmhFUkVSRVJFUkVSa2JKV1Zxbk8vUG56Z2VLTTRteFd2MXNVbVV4UkZOSGUzazR1bDZPaW9vS0doZ2JNck5SbHllRHlGSU9YQTRHR0V0Y2lJaktZRkxBSTZFUjdnSXVJaUlpSWlJaUlpRXlxc2dxS2UvY28xb3hpa2NuWDNkM045dTNiQWFpcnE2TzJ0cmJFRmNrd25HSll2QVE0b01TMWlJZ01aaEh3UElwQmNiN0V0WWlJaUlpSWlJaUlpSlMxc2dxS2UvY29MaFFLbWxFc01zbjZCc1VMRnk2a3NyS3l4QlhKTUdLS29jdENZSDZKYXhFUkdjd0M0REFnQTBRbHJrVkVSRVJFUkVSRVJLU3NsV1ZRSEVVUjJXeVdPSTVMWEpGSStjcm44K3pjdVJPQUJRc1dVRkZSVWVLS1pCZ09GSUM2bmk4UmtlbW9qdUtIV1RJVTM3ZEVSRVJFUkVSRVJFUmtrcFJWVU55NzlMUzdrOHZseU9lMVlxSElaT2tmRkd0RzhZelFUWEZtY1JWbDl2NHZJbVdqbG1KQXZLdlVoWWlJaUlpSWlJaUlpSlM3c2dvSytnYkZYVjFkZEhkM2w3Z2lrZkxWM2QydEdjVXpUeGJvQUtvcHMvZC9FU2tMQVZBSmJBZmFTbHlMaUlpSWlJaUlpSWhJMlN1cm9LQyt2aDR6MDR4aWtTbVF6K2RwYTJ2RHpKZzNiNTZDNHBraEI3UlRER0xLNnYxZlJNcUNVWHgvMmdyc0tIRXRJaUlpSWlJaUlpSWlaYStzZ29LNnVqcUNJTkNNWXBFcGtNMW0yYjE3TndEejU4OVhVRHd6WklIZFFBVmw5djR2SW1VaEJHb29oc1NhVVN3aUlpSWlJaUlpSWpMSnlpb29xS3Fxb3FxcUNvQ3VyaTY2dXJwS1hKRkkrVXFuMDNSMGRCQUVBZlgxOVlSaFdPcVNaSGhaWUNmRkdYdjZob25JZEZNREhBcWtLYjVmaVlpSWlJaUlpSWlJeUNRcXE2QTRERU5TcVJTZ29GaGtNcms3dTNmdkpwL1BrMGdrcUsrdko1RklsTG9zR1Y2YTRrdzlMVDB0SXROUkxmQjhvQUJFSmE1RlJFUkVSRVJFUkVTazdKVlZVSkJJSkVnbWt3QmFlbHBrRXNWeHpNNmRPd0dvcUtpZ3RyYVdJQ2lydDVOeWxRYTJBVWxBeWI2SVREY3A0RWdVRkl1SWlJaUlpSWlJaUV5SnNnb0t3akRjSnlpZWFUT0tQZE5HZnN1OUZIWThScHpkalhkMVFCQmlsU25DdWdNSjV6K05pc1hQeFNwVEV6ZG9vWXY4bG8wVXR2K2RhUGVUZUhjR1BNWXFhckRxV2hMekRpR3g4Sm1FQzU0KzdxSGlqcTNrLy9Ibm52dHJCd3NJYXhzSVVndElMSDRPaVlYUG5JQWJHaDN2VHRQOTZKOG9iSDJRT05PR0phb0lhaGVRT1BCWlZEN3RSV0NURUg3R0Vmbk5kMU40NmdHaVhVL2krU3hXVTArWWFpQ29YMFRsb2NkaWxjbUpIM2NDdVRzN2R1d0FvS2FtWnMrUzd6THRkVklNaWc4RjlFMFRrZWxtRHJBSTZFQkJzWWlJaUlpSWlJaUl5S1FycTZBWW9MYTJGcGc1UVhGaDY0TmticitHN0IwL29iRHRvZUV2TUNOeDRMT3BmdmJKcEphOWpjU2k1NHg2ekRpems4eHRQeUo3OS9WMC8vMFBFQmVHdlNhY3U0U2FGNXhGN1NtWEVNNS8yb2pIOHV3dTByZGNSZWIyYThodnVYZllNYXFldTVJNXA3eWJ4S0xuam5pTWFNZGpQUG54STRkc00vZWZ2a0xxeFBQM3ZNNXYrZ3NkcXo5SDlwNWZRV0hnbjVNZ09aL2s4ZWRRZDlvSHNlUzhFZGN6bU82SE50QjV5M2ZJM1hNajN0VTVlTU93Z3NyRFhrenkyRGVRT3Y1Y1NGU09lK3lKRnNjeDdlM3RRREVvcnF5Y2ZqWEtnTG9wemlwZUFGU1h1QllSbVRxMUZEOG9NcDBaVUU4eEpINmt4TFdJaUlpSWlJaUlpSWpNQ21VYkZIZDNkMC9yb0RqZS9TUzdidmdrbVQvOEFOeEhmcUU3aFNmL1J1ZVRmeU5zT0l6YVVRVEZjV1luSGIvK05KM3J2elZvT0RxWXFIMExuYTFmeDZyblVIZm12NDlnc0lqTzFxK3orOGJMOGR6dUVZK1IrZjMzeWZ6aEI5UWM4eHJtdnU3ekJMVUxSbFhuc0R4bTkvVWZwMlB0RjhIakladkdtWjEwL3ZhL3lOeDJOUTN2L0JtVmh4NDdwaUVMVHoxQSs3WHZvK3VCbHBGZEVPWHBmdmhXdWgrK2xZN1ZuNkgrbFpkVDg2TFhqbW5zeWVMdTdOcTFDeWdHeFJVVkZTV3VTRWJJZ1R3d0h3WEZNck9sZ1BHKzhlUjZ2a3BoS3V0ZkJyUUF2d2RPcGZpQmtlbklnTG5BVThCOUphNUZSRVJFUkVSRVJFUmtWaWpib0hnNjcxSGMvZGlmMlBITjF4RjNiSjJ5TVhOL3ZZbTJxeStha2pIanp1M3MvTzU1ZEQzUU9yWU8zTW5lK1JPNkgvMGpEVysvbG9xRGpwcWd3aUoyWG5VdTJiLzhZblNYcFhldy9jcVhzZkM5djZIaTRCZU82dHJNN2Y5TDIvKytDL0pqeXlLaXRrM3MvTzZicVgzOFR1clArby9KV1FwN0ROeWQzYnVMSHdDb3JxNVdVRHl6eE1BOHRQUzBUSjdUZ0hlT3M0L0hnUGNNY2Y0WEZFUFA4YmdjdUhTY2ZZelZWTldmQkw0TGhNQlZUTitRR1BZR3hkdUFCMHRjaTRpSWlJaUlpSWlJeUt4UXRrRnhkM2YzdEF5Szg1dnZZZHVYVHh0emNEZ1duYi85TDNiOS9DTlRNbGE4NndtMlhYa0doYWNlR0hkZjBjN0gyZmFsbFJ6d2dmVWtEamhpM1AzdCt0bUhSaDBTOS9LdVR0cXV2b2dEUHJBZWduQkUxM1RlL0dWMlhmZHZZeHB2b0w2OHE1TzVyLyt2Q2VsdnZOeWR6czdpS3FZS2ltZWNpR0lZb3huRk1sbWVEcHcxemo3K09vSTJYY0JieHREM3djQm54M0RkUkp1SytyOE9QSlBpU2dKbk1mejM1UUpneHhocW1nZ2hjQml3RzloZW9ocEVSRVJFUkVSRVJFUm1sYklMaXVmTW1RTk0wNldub3p3N3YzZisxSWJFTFYrZHNwRFljeDFzLzlvckp5UWs3dHZuam0vOUV3ZDhvQldyVEkyNW45eGZmMFB1N3V2SFZVdCswMS9JM1BGamtpOSt3N0J0TTdmOWNNSkM0bDdwRGQraDh0QVhrenorM0FudGQ2elM2VFFBVlZWVkpCSmw5MVpTem1LSys1VnFSckZNdGs4QlY0enltbnBnMHdqYnhxTm8yOWQwK1dUTFpOZi9BZUE4aWlGeE43QmlrSFloZXo4NGN2RVk2cGtvSWZBY2lnSDYwSHREaUlpSWlJaUlpSWlJeUlRb3UzUW5sU3FHaWROeFJuSHVyNyttOE9UdzIrNVZISFEwVmM5dUpxeGJCRUZBbk4xTnRQMFJ1amZmVFdITFNDWlpGWFU5ME1LdW4zMW9QQ1dQU3R2L1hVSit5NzFEdHJIa1BKSXZlalVWUzQ2Q01FRzA4eC9rL3ZvYjhwditQT2cxaFNmdm8yUDE1MGEyTi9JZ3hoc1M5OHJjZHZXd1FYRmh5MTlwdStiZHcvWlZlZmdKVkIrNWlyQitFWEd1Zy93Ly9rejJ6OWZoM1psQnIybi95ZnVwT2ZwTUxEbHYxTFZQcEw0emlxdXFxalNqZUdaeGl1LzlOUlNYZWgzRkp1a2lvOUlOZFBiODgxeWdmWkIyNTFHY1Jmb0xSdmZmSlRYQStqRlhWM3FUV2Y5NXdIOVNES0tYQTQ4TzBpNEIvQXBZQlh3UDJEeEo5WXhFQ0J3QjNGM0NHa1JFUkVSRVJFUkVSR2FWc2d1S2UyY1VUOGM5aWpOMy9uVEk4MVk5aDRhM1gwdlZFWTJEdG9uYXQ1Qzk2MmQwdG41dHlMNDhuNlh0aC84TVBySU1xT3JJVmRROC93d3FEenVXb0hZaEZpYUkwenZwM25RM1hRKzBrTDN6cDBNR21GMGJWNVA5MDdWRGpsRno3T3VaZC9ZWHNacjZmWTdYbmZreE1uKzhtcmFyTDRLNE1PQzFuYTNmWU02SzkySFZkU082bjZGVVBYY0Z0Y3ZmVHNYQlI0T0ZGSjY2bi9TdDN5VTd6UGNIb091QjMrRmRuVmhWN2FCdDJ2NzNZaWdNL3JNWHBCcVlmOTYzcVRweTFYN242bDk1T1R1Kzh5YTZINzUxd0d1OXE1UE8xcTh6NS9TSm5hMDhXdTVPTnBzRk5LTjRCc3BUREljVkZNdFVNT0NyRkdlekhnT2srNTF2QUhyWDFEOXNsSDFuZ09lTm9hWm5BYjhadzNVVGJiTHFQNC9pdnNRN2dKVU1IaElEZklOaVNQd3I0TUl4MURLUktvRkRnRCtWdUE0UkVSRVJFUkVSRVpGWm8relNuYjU3RkUrM3BhY0wyeDRlOG56dDhyY1BHUklEaEhPWFVIdnl1Nmh0ZWdkeHg3WkIyM1cyZkpXb2JmZ1ZMUk5MbnNmOGM3OUZ4Y0V2Mk85Y1VMZUl4T0lqU2I3NERjeDl6V2ZvV1B0RkxESHdhclc3ZmpuMGJOL2s4ZWN5NzAzZkdQejhjVzhpMnZFWXUyKzhmTUR6bnR0TjVyWWZrV3A2eDVEakRLZitsVmRRZStwNzlqa1d6bDFDMWJOUHB2T3c0NGFmZ2UxT2Z2TTlWQjUrd29DbmMzZmZRUGVqdHc5NnVWWFBZY0VsTjFLeDVQa0RuZy9tSEVERGhkZncxR1hIRUtjSDNpYXljOTAzbWZQU2o0RFowTFZPSW5mZjgvZXJvcUtDTUJ6WnZzMHlMV1NCSEpBRUFyVEU2M1FROVB4Wmp0OExwL2l6ZGdUd1JlRHQvYzVmU25HNTZZOVRuSEU4ZHhSOUo0QlhqcUdtUldPNFpqSk1SdjBmQmk0SE9pZ0d3SDhib3UybEZQY2svajF3TmpEd0o3V216aHlLSDJEWlhlSTZSRVJFUkVSRVJFUkVabzJ5RFlyak9LYXJxNHM0amdtQ1lKaXJwc1pnd1Yrdm9XYnM3aWRJRU5RdkhtU2dBcDB0WHgrMmk2b2pHbWw0eDAreHl1U3diYTI2cnJqMGN4enRkNjc3NFZ2SWJ4NThwY2h3M3NITWZkMFhoaDJqdHZraWR2LzYwNFBPS3M0OThMdHhCY1dwWlcvYkx5VGVaL3lUMzBYMkw3K2srK0ZiaHV3bnYvbmVRWVBpNFdaNjE3LzhFNE9HeEwyQ1ZBUEo0OCtsOCtZdkRYZys3dHhPZnNzOVZCeDA5SkQ5VExiZUdjV0pSRUpCOGN5U3BqaVRzVGNvbmlvQnhWRHNIUlQzSVQyUTRvekh1eWdHV3dOTm8zOEI4RzZnQ1RnSWlJQi9BRGRTM0grMS8yem9wVDNIRzRFRndIWmdIZkRwbm5INk9oYm8vVlRIWW9wN3RQNC80RFJnSWNVbGVLOEJMcU1Zcmc5a01mQWg0RXpnWUlyUDlVN2c2OEJBU3hUY0FMd00rQ2JGUU8vendDdDZhajBaMkFMYzM5UDJMY0QzQnhuM1BjQ1hLRDZMd3hnK1lPNDc3anVBdHdML0RCeEo4Um4rRWZoM1lPZzN2N0c3QkdpbU9HUDFCdUNYUGNjUEF5NEMyaWplejJoVlVseGVlYlJLOXltYmZVMTAvZCtsK0hPVG94aSs5LytaSDh3SjdEL1RHNHBMZ1k4bHlCNnJ1UlNYSzM5cUNzY1VFUkVSRVJFUkVSR1oxYVpIZ2pxQmtzbGk2Qm5ITWJsY2pqaWVQaE8wZ21HV1RlNjg5YnQwUDNMYnVNZnB1citGK1AremQ5OXhjdFgxL3NkZjM1blpNcnViWG9BRVNFZ29FcnFBU2hGV2twMEFkb0dmRk9VS2dnWHhJZ3BlOWFwWHNWekZMdmNxQ0lnWEswWHNKWnRpUklvZ2lBaEVTaHFoaHBDZXJiTXozOThmbnpPN3M1T3B1N016dTdQdjUrT3hqNWs5NTN2TytjNXN5VDd5UHAvUGQ4ZUxlY2VFSjg5bTZrVS9MaW9rSGlTMGV5RFlXYURsZE10Sjd5c3VqSTVPcG01VzdpNmNQYXZ2THJxVjltN25yb3N5OFkyRjF6aHVPZkhkQmNja08xN092bjNuUm5xZXVqUDNISnFtMEh6Y3Z4VThQMEREL09Qejd1OTVxcnJMY2lhVHlmN1c3dUZ3R0ZmRjZtWXBXUWNXZktaYVQxZENIZkJITER4dHcvN3RlUVpyTzN3NmtPMGIvaW9zNkhvM01CK3JOazBBQndNZndkWXpUZmNoTFBCOE96QUZlQm9MWU44TzNBZWNsV2QrUjJJQjd6dlQ1cnNmOEhIZ0RySy9UeWNEcTdEUWRqOHNXSzRERmdLM1k5V3orZHdCWElCVlQ2Ylc3bjBTQzdZQnpzbHpiR3FlTjFKNkZmTDNnK1BtWSsvbmhHRE9LN0NBZlNUc3dOb2hKNEh2WVY4WHNCc0U2b0d2QXR0TFBPZHFyQksyTWN0SERIZ1llMTNaOWk4STlyOHcxQmRVQmlNeC8vL0Ricmc0TS9qOEpTenN6ZnhZSHV4L1BzZitsZVY4b1NXWWlBWEZ1ZHVsaUlpSWlJaUlpSWlJU0ZuVlhFVnhhbzNpVkd2Y1JDSXhhdFpQamV4eElQSG5Ic2s5SU43TnBtKzIwWEx5SmJTMFhrSjQ2cjVEdWs3M3F2YUNZeWFlL2dsQ1RWT0hkUDdkcnZmNDhyejdHdzg5dGVoemhTZnRSZnpaaDdQdTg1MWJTWGE4VEtobFJrbnpBMmhZMEZiVTY2M2YvN1VGeHlTN2QyYmQzdjM0aXJ4QmR1TkJyVkRYV1BEOFlPOURQbjB2UFZYVWVVWktNcG1rcjg4cXY0dXRLRzVyYTN2U09aZjAzaWVCUk9wNThKZ0EwcDhuc0VySFpNYTRiTWZtZk13NFBwRmwyMjZQd2JWcml2ZCsvZEtsUzM4UWZMb0xxM3lOVXJtYmhkNkxCY1Fkd0J1QlB3WGJROEJwMkxySjZmNERxKzRGVzkvMkN3eUVZdnNDbHpPNG12aE1MSmhOQk1kK0hXdWpHOFZDeUV1d2FzdDdzRUEzMDgzQUxWZ3d2QTBMcks0RHpnWk94Y0xzMzZXTm40ZFZ4VTRFZm94VnpHN0JBdVVMZ21NL0JQd1orR1dXNjUwYXpQOVFMR3lPQUttKy9qZGdnZTFDckxJNU16UTdHS3VjVG1LaGJ5bmVocjNYcDJCZkE0ZDlYWDZHaGV0ZkE0NHQ4Wno1cEgrTjdnUytoWDN0cmdNK2o0WGh6MUE0VkU5M092YStyd3crenM0eTVpRGdWY0Y1YzdXelNGWHluaDNNWWFTcXFUT041UHhYQWlkZ0ZmdGdOMXBrcXdoK0JmQXZMS2crTTh2K0l5bStHcm1jbXJEdnoreDNZNG1JaUlpSWlJaUlpRWpaalk0RXRZeWkwU2d3dVBYMGFORjR5R0s2L3A2dEcybWFaSUpkZjdxR1hTdi9oNFlEVGlaNjlKazBIZlZXWExUNFpSdDcxOStmZjBCZEkwM0g1aXRXSzE2eWN3dUpsOWZsSGJQeEM4ZVU1Vm9BeVk0dFF3cUs2L2M1cXFoeDRjbXpjSFZSZkR4WHAxbndQZGs2ZEVMODZRZnpucnZyb1YvdzNBZWJpNXBISWNtT0xXVTV6NUN2bjFaUlhHeFE3Snc3SUhoTTMwYXViUm5INWh4WDZMSFU0MnZVbjRGc1FYR2xYdlRSd2VOOURJVEVZR0huN3pMRzdnMThObmgrRmRZU09kMEdMR3hNcVdjZ2FQd01jSFhhdmk2c2RmV0p3T0hBUldublR2Y1k4UDYwejNkZ2xjd3hZQ3JXdGpsOW52K05oWDNMR0tpVUJRdEd2dzhjQlZ5S1ZSdG5DNHJuQk9kZUZYemV4OEQ2c0xjRDM4YmE4SjRGWlBhelB6OTQvQ01XRUpaaUJ0YmlPbFV4Nm9GMnJEWDNsN0IyM0RPeFN0VGhTUDFDeVB3SCtCTllVUG8yTEFoMVdBdnUzTDl3ZC9kMUxFZ3R4ckhBVDRzWTkzTXFGeFNQOWZtUHBHWXNLTjVhN1ltSWlJaUlpSWlJaUlpTUZ6VVhGS2RYRkhkM2Q1TklqSjdpd0taWG5zV08zMTVGWXV1emhRZDdUOCtUSytsNWNpWGJidnNJMGNQZlNNdEo3NlcrUUV0aWdQakcvTldtRGZPT2gwaEQzakhGU216S0h4S1gyMUFEMGxEenRLTEh1dWlrdkVFeFB2dk5CMzJiMXBZNnJTR3JkbENjU0NUNks0cHJQR0N0UmRWWW96Z1ZhQjZMQmJhNUZ6VzN0c29Od0l0WUpYRWhyVmk0M0lOVnJHWktBa3VENitacUdmQzFMTnM2c1hiTVoySVZ4Q25Od0Z1RDUxZVR2Zlh6RWl3b1BnNExUVFAvSVZvZHpDbWJMdUJId2ZIbk1EZ29kc0I1d2ZQcmN4eWZ6NE5rYnl2OFd3WXFWT2RSdnFBNGM4SDVidURmc0ZCemIrekdnV0tDMEhRbll5Mit5Nm16ek9mTFo2elBmeVExWUQ4cjJlL0dFaEVSRVJFUkVSRVJrYktydWFDNHVia1o1eHplZTdxNnV2ckRyRkVoVXMvVWQvMGZtNzU5S2lReU82M20wZGREMTk5dnArdnZ0MU0vOTFnbW5YRTE5WE5mbFhXb2ozZmh1N1psM2RjL2pXbHpTNWwxWG9rQ2F5R1hXOTRBTjU5UThYbVlDdy90Ly9BcitWNE0rWDBvMS9XOTc3OEpJeHdPRXlyaC9aV3FTNjFSUEpIS0JjWFhZaFc3MDdHMWdPL0ExcXBkenVEMnhEQ3dYdkZ5YkwzU1FsSXRDenlEcTVYVDdSRTg3cGxqLzc5eWJFKzFxVTV2QlhBRUEwSGZWOWc5REFVTDRjR0NyeW5zM2tvMzEvVlNyc2VDNGhPd1Z0c2JndTJ0d0Q1WWlQN2JBdWZJcHREcmhNR3ZkYWhTZHlKbCsvbzloVldNVHNmV0pTNTE0Zm1Od2VQK1pHK3JYSXJiZ2ZYRFBFZXB4dnI4UjFJamR1TkZkZitCRXhFUkVSRVJFUkVSR1VkcUxpaHVhR2lncnE2TzN0NWV1cnU3UjFkUUROVFBldzB6UHZoN050LzREcEk3TnhZK0lFUHYrcit4NmVzTG1iRDRvMHg4L2FkMjIrOXpySitiempWTkt2bTZ1ZmplV2lsa0dyN3g5RjZrQjhVbEhQTlQ1MXdJQ0h2dlE4NjVrUGMrQklSVHo0UEhNQlpndWl6N3NvM2Y3UkhJdVMvSCtZcGJQTG8yZEZMNW9QaDVyUDMwMVZnNzVkVEhrMWc3NHZTZS9ET0R4Mkx2dkpnU1BEWXkwT0k2bDF4ZjUxd1ZqTjNCWTNyWi9KUzA1MGNVdUY2dWF4WjZiZjhFL29aVllMOGRDNlRCcXEzQjFsc2V5ajl1aFY0bmxLY2RlVXZ3dUN2THZ2L0JRdUlFMW43NzNjQ05RN2pHb2RqNzBrUHA3MFZxVGVoSHFWN1FXb241THlMNzF5RDFOWDVManYzVnV2T25EZ3VLaTdsQlJFUkVSRVJFUkVSRVJNcWc1b0xpU0NSQ1EwTUR2YjI5OVBUMGpLclcweW4xODQ5bnowODl4STQvZm9sZGQxNEhmVDJsbmNBbjJmbkhMK0VpRFV4WS9OSGQ5aFU4UE1jYXUwUGh5dFRDdWhhTXAvY2ltVXlXWEZHOGRPblNjMGQ2WGxLVU9CWk9UV09nUlhBbGJBRE94dGFrZlRmd0h1QkFyQ3J5QXd5MFdFNzlRcHhZNUhsVFFkZmp3TUZsbVdseDF3T3JVQzc5anAvczdhb3ozWUFGeGVkZ2dXSVVPQU9yd0IxS3NGcEpxVEI5UjhiMk03RFhzeDY0QkZ2MytXdFlxKzdVbWd5bFZoaS9qNEgxdDBzNTVyc2xIak5TUm5MKzI0Qi9sRHdqQy9wZlBZVGpoaXVDZmYwVkZJdUlpSWlJaUlpSWlGUkl6UWJGTzNmdUhKVVZ4U2t1T29sSmIvMXZKc1N1b09PZW0raTQ1LzlJdkZ6YUdyYzdmdnRaR2c0OG1mcjlCdjQvMTlVMzVUbkNKTGEvVVBKOGN3azFUeTA0WnZLWlh5UFVVdndhd2ZuVXpUcWtMT2NaQ1lYZWkvcjlUNlRseEl2S2M2Mlc2V1U1ejFCNTcwa21MZXR5em1tZDRyRWxnUVV4RTZoTzVlQjY0RlBZbXJpM0FhY0JuMlVnS0g0Y1cwczQxM3JDbVo0TUh1ZGpyNmx3VzRYaGVUTHQrVkhBSDBmb09qOEZ2aDVjNHlEZ2xWaDR2aHhZTTBMWExKZTlnc2YwdFk1bllPR21CeTdFMm9SZmg0V2Uzd05PRDhhbDFtVW85dStUdzRCVFM1emZnaExIajZTUm5QOERRemczd0d6Z1N1QVJzcSt4UFZKU1FiR0lpSWlJaUlpSWlJaFVTTTBHeGNDb3JTaE9GMnFleG9TMks1alFkZ1h4Wng2aTY2RmYwUG4zbjVQWVhGdzN6SjNMdjhtMGkzN2EvN2xybklpcmI4YjM1cTRhN2wxN0wzZ1BaUWozUWsxVENvNnAyK2NJNnVjZE4reHJqWGFGM2dzWHJpTjY5RmtWbXMzSTh0NlAycHN3cENoOVdOVmdOUmVYN3NDQ3d0T3dWc1JOV0Z2czI0R0xnVmNBN3dCK1ZPQTh5N0FxNUFiZ011RHpPY2JWVTU1S3hSZXdkWlpmQ1h3RXE0Yk5GVzdWTVJCOGxtb244RE9zK3Zwc0lMVXcvZlZEUEY4bEhSQThwcXFFSFhBekZoWi9tNEcxcFA4RGVBUDJQZkJPNEljTWZJMVNMUnBPQWo0TmZBNzRjNVpyZlRqNEdBa1RzSGJtQ2VBdkkzU05rWnovVUQwSGZDaDRmZ3YydCtKSEdQazIzVnJzWGtSRVJFUkVSRVJFcE1KcTdqL2x3dUZ3ZjFEYzNkMDk2b1BpZEhYN0hNWEVOMTNGbnYvMUtOTXYrUlYxK3h4VjhKaWVmeTNicmQxMFpNK0Q4aDZUM1BVeVBZOHZHOVpjVThMVDVrQW9mL2ZhM3JWL0xjdTFScnZJalBsNTkvYysvU0FraHBvWmpTN2VlN3hYNGRjWUZzZUM0a3ExbnY0eUZnU210enlZd01DYXU0OWpJVEZBT3dOVnVqY0NIMlZ3RytvRHNRclVsRTBNVkNOL0Jsdnp1Q1Z0ZjB0d25YdUc5UW9HKzJ6d3VBajRDYkJQMnI0SXNCQ3IvQjF1QzRRYmdzY3pnbk8rRFB4aW1PY3N4ZUhBWThCZERLd2RYY2hrN0hYSGdWU2JqRTlpbGEzL0FqNmVObllIMW5ZYzRCdFlrTnlIZlM5TURyWlB3VjU3NXQxR2NXQTdkblBBZmxrKy9oR2NKOXUrSzROakMvMUNmak1XYW4raDBJc2Vna3JNdnh3V0FHL0RiclFZYWFtMTZXdnViMU1SRVJFUkVSRVJFWkhScXViK015NGNEaE9OUmdHcktCNlRWWS9PMFhEd0ltWmVzWkxvVVcvTE85VDNkcExZL3VLZ2JRM3pqeTk0aWUyL3ZRcVN3Mzl2WEVNTGRmc2NtWGRNNXdPM1dBVnpqYXMvNE1TOCszMzNEcm9mL1VPRlppT1NWeCtWYlQwOUg2c28zWWExYm40Q2EwdDhCaFlXWnZaa1B4ZXI0S3pIUXVZdHdETllLUHdFVm5HYzd1UFllcmRoTE5UYkFxekdnc3F0d2JWbmwvSDEvQnBybncxVzdic2grSGdTQy9DV0FhOWpZTDNsb2ZvcjhDalducmdCK0Q4cXUzN3JCVmhRZUFMd3hpS1BPUlVMeXgvRWdzeUZXSURmQ1p6RndBMEJLYjhHN3NEV3pMNG0yUFl5TUFsb0RMYkRRSFZ5eXUrd01QbmIyUGZWdTRHNVdOWHJldXk5OTJtZng3Q3ZWUmZ3MWVEWTVRVmV5d25CNDBpRTh5TTUvOVEvdU1OdEd6SVJXL2Q3Ri9ielZBbU95cTZkTGlJaUlpSWlJaUlpTXE3VlhGRHNuS09weVlyV3hscEY4VzVDRVNhOXBZaENwb3pBTjNyRW13c2VFdC93ZDdiZGZrWHBBVzZXY0xueGdKUHpYK3U1UitqODY4MmxYU2RkUnNYMGFOVXcvNFNDMWRYYmYvMXBmRzltVGxLQ1VmSmVwSzlSTEdOU0hJaGlyWkVyNFJxc2pmS3p3TjVZcStsL1llMkVEd1R1emhpL0ZUZ0ZDeXBYWU9IclRDeGsvRDBXT0tickFkNEVuQitNMzRtRmJsT3dOdEdmeDFwRmw5UG5zWFdVYjhQYVVlOEZ6TUpDdmV1QVk3RFhPRnczNUhoZUNiY0JHN0hYc2FUSVk4NE1IditBaFg1ZnhmN1d1QlNyVHM3bWc5Z05BMkFoOCtyZzJBTVpXTzk0YlpialptQTNCcXpIcXBZL2srUDhZYXdLOTcreEd3NXV4UUxzUWtIcVNBYkZNSEx6VDYwTi9Rb0dXbmdQeGR1RGE5OEZWT0lYZmhKN1RUVzNMSXFJaUlpSWlJaUlpTWhvVlhQL0dSY0toV2h1YmdaR1gxQzg1Y2J6YUg3dHhUUWMyRnIwTWI1N1o4RXg0WWw3RHZxOGZ2N3hSUFphUU44THEvSWUxL0dYNjBuczJNaVV0MytMMElUOFhVVVQyNTVuNTVJdkVaNjZMeFBhcmhpMEwzcnMyOW01N090NWo5OTZ5MldFbXFmUmVQZ2I4bzRieENmcC9Pc1A2ZjdYVXFaZVdHaVowdXB6RFMxRUQzc0RYUS8vS3VlWXZwZWVZdlAxWnpQdHdoL2lvcE9LUG5kaTgzcTIvK3BUTko5d0lRMEh2YTRjMHgwV0JjVmpYZ0lMZ0JvcmRMMC9rMzE5Mlh6NmdCOEVIOFZJWW12Yy9yREk4UTlRT0NqOFdQQ1J5MTNCUjdGSytBWFlMMVZSK3hlc1JmZFFGTHB1TjluZmkzdUFQYk5zeitWZzRLMVlSZXVQZ3NjWUZ1RGZsT2U0NTRHakdBaUQvOHJBalFLSEI5dWV5TGpPWmNDL1lkL0RqMkZoODArRC9hRmczcW5xNndUV0R2c000RDNZalFabkFXdXdOdVkzWWRYcTZTWUZ4enhFK2RmbUhlbjVidzNtZlJUd0ZGYnBYcXBwd0JIQjgwcmRvT0JSUmJHSWlJaUlpSWlJaUVoRjFXUlFuR285M2QzZFBhcGFUL2VzdTQrdWYveVMrcm5IMHZTYTgybDY1ZHR3MGNrNXh5ZDN2c1RXV3orVTk1eVJHZnREWlBlbEF5ZWUvcDlzdWZHOGduUHFmdmpYdkxDcW5lWmp6NkhoRlF1cDIrdGdRczFUOFlrNHlSMGI2VjMvTjdwWExhVjcxUkx3U1NhKy9sTzduYU51MXFFMEhuWTYzWS84UHZlRkVuRTJYLzkyb3NlOG5aYldTNmpmOTJod1dYS0paQi94NXgrbDZ4Ky9vdlArbjVEWStpejE4MTVUOEhXTUZoTk8vV2plb0JpZzUvSGxiUHppc1V5SVhVblRNV2ZsL0I1STdueUpucWYrUXVmOVA2WDdYKzJRVE5COHdnVWpNZTBoU2ExUm5FZ2tGQnFQUGFrN2FJWlRiU2dqcjQ2Qk50dlhWM01pUmZvZ0ZuTGV3VURvdXduNFdoSEhwbGNNM3dSY0FhVCtBWHdRMkJ3OC96SldYZXVBKzRBdkFiOEMzb0tGOXJ1d2tIVU9jRy9hT1h1eElQYW53RUhCdWY4dE9OOCt3ZHpUSFJlOGxuSlhFMWRxL3VjQTF3YXZZeDlLbDJwNy9SWGc1ME00ZmpocXJ0dU5pSWlJaUlpSWlJaklhRlZ6UWJGemJ0UUd4U205Ni85RzcvcS9zZTJXeTZpYmRTajFjNDhoUEdrdlFrMVQ4VDVKY3RjbTR1MFVDY1VBQUNBQVNVUkJWTTg5UXZmaks2QXYveEtYVGE4Nk8rdjI2SkZ2b2ZIUTA0cGJFemZlVGNjOU45RnhUNzZDci93bW52WUp1aDliQXNuOEZkeGREOXhDMXdPMzRLS1RxSnQxQ0tIbXFiaElBOG11N1NSM2JTYis0cjhnM2oza2VWUmIzZDVIMG5qRW0raCsrTmQ1eHlXMlBjZTJXei9FdHRzdUp6THpRTUxUNWhCcW5JQ1BkNVBzMms1aTg5TWt0ajVUb1ZrUGovZStQelNXTWNOallZd3E5MGEzZDJLaDRVYXMzZkJvOTFVczhOejlqcUxTck1hcWtLL0JXbEpma3JidkoxaWw2OVZZbS9HVXA0RlhCOCtUMk5yT2wrVTQveFBBKzdGMnorOERic3d5WnFUYVRsZHEvazlnNjJTSGdLWWh6TE1IYTFGZlNRbHN2cFZxaVM4aUlpSWlJaUlpSWpMdTFWeFFIQXFGK3Rjbzd1bnBHVld0cDNmams4U2YreWZ4NS80NXBNTkRMVE5vUHZHaW5QdW52UE43dlBTVmswbThuRzFweC9LcTIrY29KcjN0eTJ5Ly9ZckNnd0hmdFozZU5mZU04S3lxWStwNTMyWGpjNCtRZUhsZDRjSGUwN2Z4Q2ZvMlBsRjRyRWo1RldxOUxKVTNDVnVUK1FTc21oUGd2N0RnYnJSYkN4ekdRUFh2Y053U2ZHUjZHRGcxeS9hL1k5L1BxV3JVWXRvY2JNYldDTTdtVXd3LzhNNm1Vdk5QU1dKVnltTkJBbnNQZG0rVElpSWlJaUlpSWlJaUlpT2k1dHI3WlZZVWorcWdlRGhDWWFhKzgzdUVXbWJrSHRJMGxSbVgvdGJhVTFkQXk4bnZwL240Q3l0eXJkSE1SU2N6L2VKYmNFMVRxajJWRWVPY0l4eTJZbFJWRkk5WlB2aVEwZVVmV0JYdFhjQlU0SFpzSGRxeG9od2g4WEFrS1M1a0hhM0crdnlISTQ3OVhhcWdXRVJFUkVSRVJFUkVwRUpxTGloT1g2TTRIbzhUajFlNmMrTEljNDBUbWY3K1g5Q3dJRlp3YkhqYUhHWmVlU2VOaDUxZWdabkI1SE91WWRKYnZnaXU1cjYxU2hLWmRRaDdmUFF1Nm1ZZlh1MnBqQWpuSEtHUWZZMlR5YVNDNHJFblZVbGNvM2ZTakduUFlFSFowOEFuZ0xOUm9DL2pnNEppRVJFUkVSRVJFUkdSQ3F1NU5DKzlvamlaVE5MZDNUMXFRaXpuaHRubDFUbWFqajJIUFQ1eFB3MnZXRmo4WWRGSlRMdjRWaWFmY3czaHFmc09hd3FoaVRNTGptbFplQmt6TGx0Qy9iempoblV0Z01oZUMyaDUzUWVIZlo1cUNFK2J5NHlQckdCQzdFcGM0OFRoblN6U1FQUHhGMUEzKzdEeVRLNk1Sc3ZQbDVURVllR2pndUxSNXlTZ0VaZ0wvRGY2R3NuNDBjUFExMVFXRVJFUkVSRVJFUkdSSWFqSk5Zb2JHeHNCQzRxN3VycnczZzgvcEMyREdSLytFMTBQLzRydVZlMzBydjhidm10N1VjZEY5bHBBMDFGdkpYcjBXVVJtSGpDMGl6dEg4L0VYMHZ5YTgrbjgyOC9vZXVnWDlLeStDOTlUZU9uQ3lJejVOQzZJMFh6aXU0bnNlWEJSbDZ1ZmZ6d3pMbDlHNzVwNzZMam5KbnFldXBQRTFtZUxPamF5eDRFMExvalJlT2pwTkJ4d0VveUNyOTFRdWJvb0U5LzRHU1lzdXB5T3U3OVAxNk8vcC9mcEI2Q3Z0L0N4OWMwMEhIQVNqWWNzSm5ya213bE5LQnpTaXhSSkZjVWlNdHIwWUgrWHRsUjdJaUlpSWlJaUlpSWlJdU5GelFYRnpqa2FHaG9BcTNUczdlMGROUldQNFNsNzA5TDZBVnBhUHdEZWs5aThqcjVOYStuYitneStleWMrM2dXaE1LSEdpYmpHaVVSbXpLTnUxaUc0K3VieVRTSVVvZW5WNzZEcDFlK0FaQis5ei95RHhOWm5TZTdhVExKekMyQUJaU2c2a2NqMC9Zak1QR0JZQVdYOS9PT3BuMzg4QUluTjY0bS8rQytTSFZ0SWRtekI5M1RnNnFLNGhoWkNUWk9Kekp4UFpPWUJKYi9lOExRNXpMNm1ZOGh6ekxUblZZK1g3VndwTGpxSmxrV1gwN0xvY29oMzAvdk1ReVMydjJEdlJlZFdjTTdlOTRZV3dwTm5FZG5qSU1LVFo0K0prRHlSU0pCTWp0Y2xOY2VzVkRlSjBmSExVVVFFZXJIZlRXWDhvMGRFUkVSRVJFUkVSRVR5cWZtZ09CNlBqNXFnZUJEbkNFK2ZSM2o2UEJxcU5ZZFFoUG81eDhDY1l5cHl1ZkMwdVlTbnphM0l0VWExdXNheXRPVWVMYnozby9OblRQSnhERlFWaTRpTUJxbUs0Z25Wbm9pSWlJaUlpSWlJaU1oNFVaTnJGS2NIeFlsRVFpR1dpTWhnSGxVVGk4am8wbzJDWWhFUkVSRVJFUkVSa1lxcXlhQTRGTEtYNWIybnI2K3Z5ak1TcVQyaFVJaEl4Qm9TSkpOSjNZd3g5cVMrWU9HcXprSkVaRUFQOWp0SlFiR0lpSWlJaUlpSWlFaUYxRnhRbk01N3I3VlRSVWFJQzlaUFZsQThKaVd3MXROVjYzd3ZJcEtoQi91N3RMSGFFeEVSRVJFUkVSRVJFUmt2YWpvb0ZwR1Jrd3FLRTRtRWJzZ1llMUt0RmxTNUp5S2pSU29vamxSN0lpSWlJaUlpSWlJaUl1T0ZnbUlSS1psYVQ0OTV1NEE0TUszYUV4RVJDZlJnblE3cXFqMFJFUkVSRVJFUkVSR1I4VUpCc1lpVUxCUUtFUTdiOHJiSlpGSVZ4V1BQUzBBWHNGZTFKeUlpRW9nSGovcmJWRVJFUkVSRVJFUkVwRUpxN2ovanZQZjkxWTNPdWY3MnVDSlNQcW9vSHZQV0FUdUJlZFdlaUloSUlMVjJ1djV3RXhFUkVSRVJFUkVScVpDYUM0b0IrdnBzK1UzblhIK1lKU0xsNDV4VFJmSFl0Z3JZREJ4UzdZbUlpQVRDZ0E4K1JFUkVSRVJFUkVSRXBBSnFNa1ZOcjI1VVJiRkkrYVczbnU3cjYxTlFQUFpzQS9xQTF6SzhVQ1lPYkFlU3dOYmdjU2UyMXVqMjRQRVpiRTNrcDRQSExtQTlWajJZcmd0WU00eTVpTWpZNW9GNjRGZlZub2lJaUlpSWlJaUlpTWg0VVhOQnNmZCtVRVZ4T0J4V1dDeFNadW10cHhPSmhJTGlzZWxhNE1SaG5xTU9tQjQ4bnpuTWM0bklnQTNBODBBSDhBaDIwOFVqUUNmV0VhQWI2TVZ1enVqR2JyeUlCeC9sL0lVY3huN09JOEZIT08xNUJPdE1zeDh3RFZnTGJBcm1zeXVZYXlsU2Y2ejFEbnZXSWlJaUlpSWlJaUlpVXBTYUM0cUJRYUdWUW1LUjhndUZRdFRWMVFFS2lzZXcyNEhWd0lObE9GY2RzQWRXRFRnVGFNU0NvMmp3MkFEc2pZVkswNERKd1hIMXdHd3NmTXJVQ015aVJwZElFQ2xnMytBRFlHRTFKMUltZmNBbHdQVjV4aWdnRmhFUkVSRVJFUkVScWJDYUM0cTk5eVFTQXgxTlZWRXNVbjdPT2VycjZ3R0l4K09EZnVaa3pFaFFucEFZcklyeDJlRDUyaktkVTZTV1RBTU9DNTVIZ0NPQkZxQVpPQUs3YVdJT01MY3FzeHRaSHZnbjhQTUM0N1lDTHdMUGpmaU1SRVJFUkVSRVJFUkVCS2pCb0Jqb0Q2MmNjNFJDS2tZVEdRa05EUTJBMWlnV0VTbkNabUJsMnVmTHFqV1JVYXdQT0FqWVVlMkppSWlJaUlpSWlJaUlqQmMxbDZKNjd3ZUZWZ3FLUmNyUE9VYzBHZ1ZVVVN3aUltV2prRmhFUkVSRVJFUkVSS1NDYWpKRjdldnJBeXpNQ29lekxYMHBJc09WYWoyZFNDUVVGSXVJaUlpSWlJaUlpSWlJaUl3eE5SY1VlKy94M2xkN0dpSTF6VG5YMzNvNkhvK3I5YlNJaUlpSWlJaUlpSWlJaU1nWVUzTkJNUXhVRkl2SXlFZ1BpbnQ3ZS9Vekp5SWlJaUlpSWlJaUlpSWlNc2JVWkZDc2ltS1JrWmRlVWF6VzB5SWlJaUlpSWlJaUlpSWlJbU5MVFFiRklqS3luSE5FbzFIQUt2Z1ZGSXVJaUlpSWlJaUlpSWlJaUl3dE5Sa1VPK2VxUFFXUm10ZlkyQWhZVUt3MWlrVkVSRVJFUkVSRVJFUkVSTWFXbWd1S25YUFUxZFgxZjY0MjFDTGw1NXpyRDRyajhialdLQllSRVJFUkVSRVJFUkVSRVJsamFpNG9CZ2lGN0dWNTd4VmdpWXdBNTF6L0dzVzl2YjFxUFMwaUlpSWlJaUlpSWlJaUlqTEcxRnhRbkY1Um5BcUtWVlVzVW42cG9EZ2VqeXNvRmhFUkVSRVJFUkVSRVJFUkdXTnFNaWhPQlZqZWUzcDdleFVVaTVSWmV1dnBaREpKUEI3WHo1bUlpSWlJaUlpSWlJaUlpTWdZVXBOQmNTckE4dDdUM2QydEFFdGtCS1QvbkNrb0ZoRVJFUkVSRVJFUkVSRVJHVnRxTGlnT2hVS0RBcXpPems2U3lXU1ZaeVZTVzV4ejFOZlhBNnJjRnhFUkVSRVJFUkVSRVJFUkdZdHFMaWgyenRIUzB0TC8rYzZkT3hVVWk0d0FWUlNMaUlpSWlJaUlpSWlJaUlpTVhUVVhGSWRDSVZwYVdnaUh3NENDWXBHUmtMa1dlRHdlMTgrWmlJaUlpSWlJaUlpSWlJaklHRkp6UWJGemptZzAyaDlpYmQyNmxVUWlVZVZaaWRTZVZPdnBaREtwaW1JUkVSRVJFUkVSRVJFUkVaRXhwaWFENHNiR1JwcWFtZ0RZc21XTGdtS1JNa3V2S0FiME15WWlJaUlpSWlJaUlpSWlJakxHMUZ4UURCQ05SdnZYS1g3cHBaY1VZb21NZ1BUVzAzMTlmYW9vRmhFUkVSRVJFUkVSRVJFUkdVTnFNaWh1Ykd4azZ0U3BBTHp3d2d2RTQvRXF6MGlrdGpqbitsdFBhNDFpRVJFUkVSRVJFUkVSRVJHUnNhY21nK0pvTk1xTUdUTUFxeWp1Nk9pbzhveEVhcHVxaVVWRVJFUkVSRVJFUkVSRVJNYVdtZytLdTdxNmVQNzU1NnM4SXhFUkVSRVJFUkVSRVJFUkVSR1IwYU1tZytMbTVtYjIybXN2bkhNa0VnbFdyMTVkN1NtSjFKejBsdTZSU0FUblhCVm5JeUlpSWlJaUlpSWlJaUlpSXFXb3lhQTRHbzB5ZS9ac0dob2E4Tjd6NktPUFZudEtJalhGZTA5dmJ5OWc2eFhYMWRVUkN0WGtyeE1SRVJFUkVSRVJFUkVSRVpHYUZLbjJCRVpDT0J6bXVPT09vN3U3RzRBNzdyaUR2ZmZlbXgwN2RtUmRTN1d1cm82V2xoWWFHaHFJUnFNME56ZFRYMTlQVTFNVFRVMU5SS1BSL3YwTkRRM1UxZFVSaVVTb3I2L3ZyNkowemhHSlJJaEVhdkl0RlJra0ZBclIxZFVGV0doY1gxOVBRME5EbFdjbElpSWlJaUlpSWlJaUlpSWl4YXJaVlBPZ2d3NGlFb25RMTlmSGhnMGJ1T0tLSzZvNm44YkdSbWJNbUVGOWZYMVp6eHNLaFpnOGVUSlRwa3dwK1ZqbkhIdnNzUWZOemMxWnp6dHIxcXhCNFY5RFF3TVRKMDdzUHpZYWpkTFUxTlFmbGsrY09MRi9mRU5EQXkwdExZUkNJWnh6aE1QaFFhMkpRNkZRM2xBOUhBNlBTSVZxSkJJcDZieTV4anJuZG5zOTZaOW43cTlGaVVTaS8zazBHcTNpVEVSRVJFUkVSRVJFUkVSRVJLUlVOUnNVVDVvMGlibHo1NDZhOVltN3U3dDU1cGxucWoyTnFnaUZRcnNGeGFrSzdHeFN3ZkpJQmNYRkJyak91V0VIeGFGUWlIMzMzWmVXbGhhbVRKbkNIbnZzd2RTcFU1azVjeWIxOWZYOSt4b2JHNGxHb3pRME5ORFUxTlQvK1VqejN0UFYxVVVvRktLeHNiSGtZMVBxNnVyS1BUVVJFUkVSRVJFUkVSRVJFUkVaUVRVYkZBUGNmUFBOeEdJeGR1M2FWZTJwakd2SlpKSmtNcm5iOXA2ZW5pck1wdkxXcmwwN3BPT2NjelExTmRIUzBrSkxTd3NUSmt6b2I0dWVhbitlSGtoNzcvdmY1NzYrUHJ6MzlQWDFrVWdrNk9ycW9xdXJpNTA3ZDlMVDA4T3VYYnZvNnVxaXI2K3YvM3AxZFhYc3RkZGV6SjQ5bXdVTEZuRGxsVmR5MEVFSDVaMWZTcmtyNVVWRVJFUkVSRVJFUkVSRVJHUmsxWFJRZk54eHg3Rno1MDd1dlBOT0Rqcm9JUGJZWTQvZHhtemN1Skd1cmk1MjdOakJsaTFiMkxScEUxdTNibVhqeG8wa0VvbitvQzMxdkxlM2w4MmJOL2NmazBnazJMWnQyNkRRMDN2UDFxMWI4d2FoeVdReTYzckoyY1lVR3BjZUVPYmJYK2c4TXJwNDcrbm82S0NqbzRPTkd6ZU8rUFhpOFRnYk5teGd3NFlOM0h2dnZkeDY2NjE4Ly92ZjU4d3p6OHc2dnFtcGFjVG5KQ0lpSWlJaUlpSWlJaUlpSWlPanBvUGlsSk5PT2lubnZtemg4WGlTU0NSNDRva242TzN0N2QvVzJkbkpVMDg5MVI4K2UrOTU4Y1VYMmJScEU4bGtrdDdlWHRhc1dVTjNkemN3T1BST0Q3ZlRqMDhmRTQvSGR3dlJlM3A2K3F0ZzA4WGpjWHA3ZThzV2NuZDNkdytxb3BYY2R1N2N5ZlhYWDU4ektKNHpaMDcvYzdXZUZoRVJFUkVSRVJFUkVSRVJHVnVLVzZ4MWxQRXFqWlVLOE42VFNDUnk3azhrRW9NQzdQU3g2ZTIyVjYxYXhaWXRXOWk2ZFN1clY2OW00OGFOUFBIRUUyemV2SmwvL3ZPZkkvY0NobW5tekpuY2YvLzlnd0xoZEoyZG5UUTNOd1B3M0hQUE1XdldyTHpuYzhVdURpMGlJaUlpSWlJaUlpSWlJaUlqYmx4VUZJc01oWE9PU0NUM2owaStmZW1PTys2NG9zYWxRdWRVUlhZOEhxZXpzNU5kdTNheGE5ZXUvdWU5dmIzMDlmWFIxOWVYdGFXNGM0NjZ1cnIreDBna1FqUWFKUnFOTW5IaVJKcWFtdm8vRDRWQ09PZjZyN2Q1ODJZNk96dVpOR2tTMDZaTkl4d081NXh2VTFNVE45eHdBNDg5OWhoNzdybG5VYTlSUkVSRVJFUkVSRVJFUkVSRVJvY3hXZUduaW1LUnNVY1Z4U0lpSWlJaUlpSWlJaUlpSXFOSHFOb1RFQkVSRVJFUkVSRVJFUkVSRVJHUnlsSlFMQ0lpSWlJaUlpSWlJaUlpSWlJeXppZ29GaEVSRVJFUkVSRVJFUkVSRVJFWlp4UVVpNGlJaUlpSWlJaUlpSWlJaUlpTU02N2FFeEFwbDRVTEYwNExoOE1iZ1hEYTVxWHQ3ZTJ4YXN5bnJhM3RYY0ExenJtV2JQdTk5MzhGemwrNmRPbFRsWjJaaUlpSWlJaUlpSWlJaUlpSWpIY0tpcVdtdExXMS9kWTU5L3JVNTk1N24wZ2s5bHV4WXNYVDFaalBLYWVjTWljU2lkd0V2QzdIa0Y3Z1d4MGRIWis3Kys2N2QxWndhaUlpSWlJaUlpSWlJaUlpSWpLT3FmVzAxQlRuM0hVWm43dHdPUHorYXMxbnhZb1ZUN2UzdDUrU1RDYlBBelpsR1ZJUFhOblUxUFJVTEJhN0VOMjhJU0lpSWlJaUlpSWlJaUlpSWhXZ1VFcHFUU2dXaXowTDdKWGE0TDEvZWN1V0xiTWVmUERCZUJYbnhZa25uamlscWFucG04RDVlWVk5REx5M3ZiMzl2Z3BOUzBSRVJFUkVSRVJFUkVSRVJNYWhjT0VoSW1PS256OS9mZ3ZRbXRyZ25HdHFhbXA2Yk0yYU5ZOVZjVjVzMkxDaGU4MmFOYi9jZi8vOTcvVGV0enJuSm1jWnRpZHcwZno1OHcvY2YvLzk3MTJ6WnMydVNzOVRSRVJFUkVSRVJFUkVSRVJFYXA5YVQwdk5jYzU5RDBpbWIvUGV2NjlLMDluTmtpVkwvaFNQeDEvaHZmODAwSmxqMkxuSlpISk5MQmE3ZXZIaXhWTXJPVDhSRVJFUkVSRVJFUkVSRVJHcGZXbzlMVFdwcmEzdFY4NjVONlZ2U3lRU0J5MWZ2dnpKYXMwcG04V0xGKy9sdmYrSzkvNWM1MXl1bjhjZHdEZDZlM3UvdW5MbFNsVVlpNGpJZVBMdndMZXJQUWtSRVJFUkVSRVJFWkZhcEtCWWFsSmJXOXZwenJuZlpXeitSbnQ3KzRlck1xRUNZckhZcTRIL0JZN09OY1o3djlrNTkrV2RPM2YrejczMzN0dFZ1ZGxKRFhrREZyajBBSThDeTRFVzRBSGdlV0EwM0VneEV6Z1krL2RwS25CNHNIMEM4TXJnZVNQd21zcFBUVVFxNER2WTc2WHBRQyt3R0dpcTZveEVSRVJFUkVSRVJFUnFsSUppcVZVdUZvczlCK3lWMnVDOTN4NkpSUGI0d3gvKzBGUEZlZVhqRmkxYTlNNVFLUFFsMHVhZHhRdmUreTlzMmJMbGV3OCsrR0M4VXBPVE1TOENiTU5DMXRUNjlFbTBCSUdJakc2ZFFITzFKeUVpSWlJaUlpSWlJbEtMRkJSTHpZckZZcDhFUHBlK3pYdi96cVZMbC82b1NsTXFTaXdXYS9iZWY4STU5eEdnSWMvUVo3MzMzMmhzYkx6Mk43LzVUYTYxamtWU0lrQUg4QTVnWCtBSTRFamdzR3BPYXBSNERuZ3FlSjRBMWdBdnBPM3ZBUDRCWk42WXNSWDRKK0JIZW9KalhCZzRDcXNTTGFRQis3Nk1sbmlOK2lFZVY4cmNLc0ZqMzQrclN6d3VDVHdFRkxzOFFSTndiSkZqSjJEdmJialF3REo1QW5nUjJJNTlYWThISmxYbzJpSWlJaUlpSWlJaUl1T0tnbUtwV2NINnY4K1NWakhwdmI5NzZkS2xKMVp4V2tVNzVaUlRab2ZENFU4NjV5N0Uvck04bDYzQWR4S0p4RGVXTDErK3VVTFRrN0ZuUCtCVzRGN2djaXdRRlJFWnpTNEFYZy84QjNZRGg0aUlpSWlJaUlpSWlKUlJwYXBEUkNwdXpabzF1K2JObTNla2MrN2cxRGJuM0w1ejU4Nzk2YnAxNjBaOW9McHUzYnFkYTlldS9kMSsrKzEzczNPdTJYdC91SE11Mjg5c0ZEakpPZmZ2OCtmUDMzdnUzTG1Qcmx1M2JudWw1eXVqWGdRNEZQdTkzdzcwVlhjNklpSUZ2UVpyTzcyTTRxdWxSVVJFUkVSRVJFUkVwRWhhbTFKcW12Zit1c3h0b1ZEb2c5V1l5MUF0Vzdac1EzdDcrM3U5OS90NzcyLzAzbWNOK0p4empjNjU5MFVpa2JWdGJXMjNMbHEwU0MyRkpWMEg4RGdXdWpSVmVTNGlJb1U0ckp2R1pxQ3J5bk1SRVJFUkVSRVJFUkdwU1dvOUxiWE90YlcxclhQT3pVbHQ4TjV2ajBRaWUvemhEMy9vcWViRWhpb1dpKzNudmYrMGMrNmRGTzRLY0kvMy90cElKSExyV0gyOVVqWVJiSDNpODRCTEdGaVRWMFJrTkdvQlBnRnNBNjVCWWJHSWlJaUlpSWlJaUVqWnFhSllhcDEzemcycUtuYk9UVW9rRXVkVmEwTEQxZDdldm03cDBxVVg5UFgxelFlK0Nlek1NL3g0NTl6TmlVVGloVmdzOW8zRml4ZnZYNkZweXVqamdUZ3dDNWhaNWJtSWlCU3lKM0FJMW5JNlh1VzVpSWlJaUlpSWlJaUkxQ1FGeFZMemVudDdyL2ZlWi80bjgzdXJNcGt5V3JGaXhkUHQ3ZTJYaDhQaHZaUEo1SlhBTTNtR1R3RSs1TDEvS2hhTC9ibXRyZTJjQ2sxVFJvOGtGcmJNQUtaV2VTNGlJb1ZNQitZQ25VQ2l5bk1SRVJFUkVSRVJFUkdwU1dvOUxlTkNMQmE3SFRnamZWc3ltVHg4MmJKbGoxUnBTaU5pMGFKRjV6cm5yblRPSFZsb3JQZis2YURhK3NiMjl2YVhLakE5cWI2M0FUOEIzZzM4dU1wekVSSEpKd2JjQ0h3RXVMWEtjeEVSRVJFUkVSRVJFYWxKcWlpVzhlSzZ6QTNPdVE5VVl5SWphZG15WlQ5WnVuVHBVY0RKM3Z2ZmVPOTlyckhCdXMxZkJEYkdZckZmeEdLeDgxcGJXeHNyTmxtcGhsNnNzcmdCL2Y0WGtkR3RCV3VadjczYUV4RVJFUkVSRVJFUkVhbFZDZ3BrWEdodmIxL212WDg2WS9QNXJhMnQwNnN5b1JIVzN0NSs1OUtsUzk4VURvZm5BWjhuZjF0cWdMY0FQNnFycTl2UzF0WjJTMXRiMjV0R2ZwWlNCVjNZbXRhTjZQZS9pSXhlSWFBZWVCbllXdVc1aUlpSWlJaUlpSWlJMUt4d3RTY2dVaW56NTg5dmNNNHRTbjN1bktzTGg4UEpOV3ZXTEsvbXZFYlM2dFdydDYxWnMrWlBhOWFzK2RhOGVmUHVjYzdWQXdjQWtXempuWE4xenJsRG5IUG56SnMzNzhyOTk5Ly9xSG56NWtVT091aWdEYXRYcis2cDdPeGxCTXdDRmdNUEFRK2dkVDlGWkhRS0FVY0I4NERiVVZnc0lpSWlJaUlpSWlJeUlyUkdzWXdicmEydGsrdnE2cDV4enJXa3RubnZkOFhqOFgxV3JseTVyWnB6cTZUVzF0Yko5ZlgxNy9UZW4rdWNlMDBKaC80UitFVnZiKzhkSzFldWZIbWs1aWNqNnBWWUcvWmJnV3VBN3VwT1IwUWtxM3JnQXVBazRJUEFsdXBPUjBSRVJFUkVSRVJFcERhcG9sakdqZlhyMTNmUG56OS9nblB1dGFsdHpybjZVQ2pVdTNidDJwWFZuRnNsclYrL3Zudk5talgzcjEyNzlzWTVjK2I4d0RtM3hUbDNBREN4d0tIN0EyOE1oOE1mblQ5Ly9zTDU4K2RQM21lZmZaNWR2Mzc5amdwTVc4cGpNbkF5OEN4d1B4Q3Y3blJFUkxKcUFWNFAxQUcvQWZxcU94MFJFUkVSRVJFUkVaSGFwSXBpR1ZlQ3F1TG5uWFBSMURidi9iYWdxbmhYTmVkV1phRllMSFk2Y0luMy9sVG5YQ20vR3g3MDN0L2huTHVqdmIzOThaR2FvSlRGdnNDWGdLZUFyMkxyRll1SWpEYXpnZTlpTjdWOENPaXQ3blJFUkVSRVJFUkVSRVJxa3lxS1pWd0pxb29uT3VkT1NHMXp6alU2NXpyWHJsMzdsMnJPcmNyOG1qVnJubHl6WnMyUDk5MTMzK3ZDNGZBNjczMGpzSzl6TGxUZzJGbk91WVhBcGZQbXpmdTMrZlBuSDdyLy92czNIM2pnZ1J0WHIxN2RXWUc1Uy9FaXdMSFkrcDkzbzliVElqSTY3WVVGeEU4QWZ3QjhkYWNqSWlJaUlpSWlJaUpTbTFSUkxPTk9hMnZyOUxxNnVnMlpWY1c3ZHUyYWRlKzk5M1pWYzI2anpZa25uamlscWFucFRkNzdNNEEyNTF4aktjZDc3eDhGVmdETE96czcvM1QzM1hlcmdyVzZHb0FyZ1RuQXA0QVhxenNkRVpHc2pnYitESHdMK004cXowVkVSRVJFUkVSRVJLUm1LU2lXY2FtdHJlMnJ6cm1QcEc5TEpwTlhMbHUyN0t2Vm10Tm9GNHZGbXIzM3B6dm56Z0JPQnlhVWVJb0UxcVo2T2JBOEhvL2Z2WExsU2xXMFZwYkRxdlJPQWk0SDFsZDNPaUtTWmpLd3JjaXhkZFR1R3VNT2VCM3dZK3lHbGh1cU94MFJFUkVSRVJFUkVaSGFwYUJZeHFVY1ZjVXY3OXExYTE5VkZSZTJZTUdDK2xtelpyV0ZRcUczZWUvZjdKeWJOb1RUOUhydkgzYk8vUlc0enpsMzM1SWxTMWFYZTY2eW0wdUJzNEQzQWxwVFdzYTZCaUJhY0ZSK2ZVQ2hOZW92QlJZRFZ3UHB5eFJNQmY0SlBBeThQdGcyQlRnZStGMEpjNWdMM0lOMVlMaVUvSUh4bTRIdkFPY0FkeFp4N3FPQS93VitBSHd2eDVnV3JCMzkzY0FIc1J0N3FpVUV2QVg0TlBDQllFNGlJaUlpSWlJaUlpSXlBaUxWbm9CSU5heGN1ZkxsdHJhMjd3R1hwYlk1NTZaUG1ERGhZdURiMVp2WjJMQnExYXJlVmF0Vy9RNExRaTVldkhqeE1jbGtjcEZ6YmhFV2tEUVVjWnA2NTl5eDJKcTVIL1RlMDliV3R0azVkejl3WHlLUnVNODVkKyt5WmN1Mmo5d3JHWmVTV0pCVnpOZElzanNMdUI0TDl0NkVCWTFqeVVyZ1pPQnJ3QlZwMnc4RTJySFhFd1BXRHZNNnM3R0FjcmplQ2VScVczOGw4TGxobnY5dTRNUUNZOTZGdFVQK1RzYjJDUFk2bjAvYjlyOVlpUHRqTEhUZFdzUWNYc1lDNlBPd2l2L3pHQnhJcDY3MVdlRGpRQzl3Qk1VRnhmOFBPQTViNnplWDA0SERnYzFVTnlRR3U0bHhNckFKZUtyS2N4RVJFUkVSRVJFUkVhbHBDb3BsM0FxRlFsLzIzcjhmcUUvYi9MRUZDeFpjdTJyVnF0NXF6V3NNU2k1WnN1Uis0SDdnaTYydHJZMzE5Zld2OWQ2bmd1TWpzUXF4Z29MSzVOT0EwOExoTUFCdGJXMVBBZmNCZndYdWk4ZmovMWk1Y3VWWUMrWkdrd1FXd3BTMDNyUU1jaTR3Q2Z0ZTNaZmhCNnFqUlJ1MmZqWEFJbkpYbnhackFsYjlPbHdONUE2S1UvNlRvWDBkaW5tTkIyQWg4YlBBa294OTJYNjNmUng0QlFPaDcvL0Rmbi9sc3d0NGV6RHVLOENIMlQwb3ZocHJHZjhJOEE2c2tybVFFUGI5R3NkdWJzamxqT0R4NWlMT09kTENXSVgxRGl4QUZ4RVJFUkVSRVJFUmtSR2lvRmpHclNWTGxyelExdGIyUGVmY3BXbWI5NW85ZS9hRnExYXR1clpxRXh2amduV0hsd1lmTEY2OGVLcjMvcFMwNEhoK0tlZHp6aDJBQlRYdkFLaXZyKzl0YTJ0NzBqbjNtUGYrTWUvOVk0bEU0ckhwMDZldnZ1MjIyNnBkQ1RjV0pMRTJzNm9vSHJxcmdZbFlxRmNySVRIQXo3QzFZUlBBcldVODcxMVlxRjZxZTRERGloeTdFUXR5UzVVc1lzeEZ3ZU1Qc294UEJjWHAyNThHVHNEVzFqMFhXQTdzQjd5VU51Wmk0SkFjMTNzUWVBSDRac2IycVVBblZnRjlZWTVqcjhWYXlrZXh3UFZrN0dhR1gyQmhkRXZhMkZTNzdhbFlvQjhQcmowM3g3bGZwbkNMN25JSVkwRjdEOFY5ZlVSRVJFUkVSRVJFUkdTSUZCVEx1QllLaGI3b3ZYOFBHVlhGcmEydE42aHF0VHlXTEZteUJiZzkrR0RSb2tYN2hrS2h0aUE0WGdqTUtQR1U5YzY1UTRGRG5YTTQ1d2lGUW16ZnZyMG5Gb3M5a1FxUFE2SFFZOTc3eDVZdVhib0doUTNwUFBhN1A0cTFlUFhWbmM2WWRDK3dzTnFUR0FHYmdUTkg0THdKQmdMR3llUmVmL2RWV092NjY0QXVTdnU1dldISXM4dXZCWGdQMXVyNXUxbjJweXJ6ZXpLMmQyRVZ4UTlpci8ybGpQMXZabUJONDJ4ZWxXZmYrL0xzK3lNV0ZQOEZxNEpPZVN1N1YyWFB3TUxmOHhpNGNTUmZsZklGV0ZnKzBzTFl6VUhGVkV5TGlJaUlpSWlJaUlqSU1DZ29sbkZ0eVpJbEw4UmlzUnVCOTZlMk9lZm0xTmZYbnc5OHYzb3pxMTNMbGkzYkFOd1lmTEI0OGVMOWs4bmtzYzY1WTczM3h3SkhPZWVhaDNEcUJ1Qnc1OXpoemprQW5IUEVZckZlNy8zVHdEcXMrbk1kc000NXQ5WTV0eTRJc3NlVE9CWU9LeWlXU25zWFZpWDdXcXg5Y3FhdllXc0Yvd05iUjdrVWI4cHh6a0wrWG1EL0JWaTQvWDBHcjBPY2tpc29Udmw2anUxdnhRTFJRbTRGM29qZG1IQlBFZU16bDAxb3gzN20wNTJJdFU0bm1NTmx3Zk5ieUw3ZTluSEFQSEsveG5LckIvWUJIcWpROVVSRVJFUkVSRVJFUk1ZdEJjVXk3am5uUHBkTUppOTJ6dlgvUEhqdlAwMzJOcU5TWmt1V0xGa05yQVorN3QzQkpBQUFJQUJKUkVGVUdtd0t4V0t4QmNsazh0aFFLSFNzOS81WTU5emhESzc2TGtWOVd2dnFRYnozeEdLeEhRVGhzZmQrcmZkK1hmRDUybzZPanZYMzNudHYxeEN2TzFwMUFkMUFFOVkyVjkvalVrbVRnQjhEeHpJNGVId3pGbUN1cFBTUUdLQ1ZFdHZhQi9MOVhta0NQaFk4L3had0JMYitjTHJKd2VPaFdPdnVRaTdHS252ajdCN2dacFA2K2V6RmZtNUxkUjY3ci9QN0FBUFZ4bWRoNzl0dmdiTnpuT09IV0ZDY0dVS1BsQW5ZalN3N0tuUTlFUkVSRVJFUkVSR1JjVXRCc1l4N1FWWHhUZGgvNEFOV1ZSeUx4YzVwYjIvL2NSV25ObDRsMjl2Ykh3VWVCVzVLYlZ5OGVQRVJ5V1J5Z1hQdUVPLzlZY0JoenJuOXluQzlpVmdBZEVTcWxYWEtoQWtUYUd0cjI0aFZJRy8wM204S0hyY0FtNUxKNUtad09Md3BtVXh1Q2lxbHg0SU9iSjNUVkZCY0tTSGdMVmpiM0ZjQWUyQ3RqaDhDdmtEMmFza2pnQTlpNjZ6T3hsb1lQd1A4SHJpUzNhdWhqdzYybndSTXh3S3lPNEV2QjlkSmR3end0K0Q1WGxobDZLZUF4VmhMM3VldzRPOXpXTGllN2dyZ0s4QVR3V3ZKcHRTNVoxT0hoWGRuQmE5dEJoYXVQZ1pjVDFDVm44TkNyRkwwT0N4NGV3YTREZmg4bm1NeTM1TVhpNWhqS1g2QVZmNitGZmdpOEpGZ2V4ajQ3K0Q1cDRkNDdrc1pXblY4dnJXNnJ3Um1CYytmeDk2ZnQrY1l1MWVlZmVrdVphQUY5S2tFTGZuelNGVXN0MVA0cG81SjJQZFpzZXF4NzIvU0hyTkpWVDVYS2lpZUhGeHJZNFd1SnlJaUlpSWlJaUlpTW00cEtCWUJrc25rNTBPaDBNWHAyN3ozLzRsVnZza29zR1RKa29lQmg5TzNIWGZjY2RHSkV5Y2U1cjAvMUh1L0lLZzhQaFFMYmNyQ09iY0hGbXFTM3RJYUlCeTIvQ1FVQ2hHTHhRQTZ2ZmViZ0UzT3VaZFR6NEhOenJsdHlXUnltM051bTNOdVd5S1IyQllLaGJZMU5qWnUrODF2ZnROWnJ2a1dvUU1MUGxPdHB5dWhEdmdkMEJaOC9od1dYTzREbkE3OGlkMkQ0cXVBVHpMUUh2dEZMTncrT1BqNEdJUGI1SDRJYTEwY3dpb3Zud2JtWU9IZDI3REt5dHR5ek85STRDZlllclF2QmZQZEQ2c2VQU3FZWXlraFpLbHp6K1U3d0VYQjg1ZUJOZGg3OXVyZ1l3RURZV3U2THpKUStab0lyajhuMkhaeUNhOWpKTHdIVzRmNGN1RFh3SitCQzdIM1pTbTJ0bTRwWHNSK0w1d0xyTXJZdHcvd2JlQ3YyTTBDMmZ3SldKOWwrMndzS0U2M0ZBdmQwNzBSKzk2NUR2ZzVGdWorSEd1em5jMnV0T2N2QXIvTU1TN2xaR0J2N0gzWlZHQnNxVUg1R2NEK1dNdnArL09NcXdzZUs5VjZlaUlXRkJkNnZTSWlJaUlpSWlJaUlqSk1Db3BGc0hWelk3SFk5N0hBQWdEbjNNRnRiVzN2VzdwMDZiVlZuSnJrRWJTRnZwK01rS08xdFhWeVhWM2RFVmhvM1AvaG5KdTgrMW5LcXNrNU53Y0w1UVpWSjRNRnlpbXBrTG1ucHljVk1tL3kzbThEdGpubnRubnZ0em5udGdIYnNBcmdJZlBlcjErNmRPa1BnazkzQmVlTFVybUs0dmRpSVhFSEZxejlLZGdlQWs1ajl4YTgvNEZWOXdMOEwxWngvRUx3K2I1WXlKZ2VpcDBKZkFNTFJmOERXeGUyRDN1Tlh3VXV3YXJUNzhGQzZrdzNZMkhaeDdIM2V5SVcvSjJOVlgyZWpnWGR4U2gxN3ZuVUFkY0MvNE5WRWFlMmZRdGJWLzFEd0RVTURqcmZ4VUJJL0Mwc3RONkNWWStlaTYwUlBJbktTbis5TDJOaDhhK3dDdVBYQUovQnFtVXpnOWw4anNGQ3psM0FsNEREZzQ5MDlWaUYrQ25ZalFuWktuS3ZDeDdQeG9MUVh3U2Yzd0EwQjNOUC9TQW5HQnowZ3QwQUFGYjltcW84NzhzeUxwdC9BTzhvTU9hWFdGRDhPZUN1SXM1WmlwOENqd05QWXRYbmZ3aWVaMHI5clZpcGl1SW03SGRDWnN0c0VSRVJFUkVSRVJFUktUTUZ4U0tCdnI2K3F5S1J5SVVabXovWDJ0cjZvNVVyVnhiem4vNHlTcXhjdVhJYlZxbjQ1L1R0Q3hjdW5PYTlueE1LaGVZNjUrWmlnZTVjNTl4YzcvMGM1MXlsQTdSME01eHpNMUtmWkliTXcvUm5MSlNEd1VGeHBTcUtVK3VoM3NkQVNBd1czR1VHc0hzRG53MmVYd1g4VjhiK0RWalltbEtQaGNSZ2dlUFZhZnU2c1BiUEoySWg0a1ZwNTA3M0dCYThwdXdBM2czRWdLbkE2N1BNTTV0UzUxN0k1Y0RXakcxeHJJcjRIVmgxNjBJR1dsRFhZZFhFQk5zK2xIWmNML1k5OEFMd3h4TG1NQnlwbHNXWkFlMnZzWEQrZkd5OTNGbFlLKzJIS2Q1RjJBMEl4WWhTWEhlSXpWaFFmREYyZzhEajJJMEZDL01jTXlkNGZDSFBtR3lLL2ZzcjlUTWFMdktZSktXdE83NFV1eEhpbTlnTkZhL0dicFpJbDdwdXBTcUttN0h2ODh6dmZSRVJFUkVSRVJFUkVTa3pCY1VpZ1JVclZqemQxdGIyTGVmY1phbHR6cm5wZFhWMW44UmF4Y29ZdDN6NThzMVlHUFQzYlB0UFBQSEVLZEZvZEk3M2ZqWndRQ2dVbWdQTTlkN3ZpYldmbnVHY2E2bmNqRWRFTmRZb2ZpWjRQQllMYlArWlordzdzWFZqWDhTcWNRdHB4UUxhSHF5Q05sTVNDOE1PQjE2YjR4eGZ5N0t0RTFpQlZTdlBLMkllVVByY0M4a1ZsRVd4TlhNUHdsb2twNXpFUU52MVhHc1JMd0dlQWc0b3cvd0tTUVhGMmRwc1g0WUZzSHRqYS9aK0tzdVlmRDVHL3ZXV2h5SzF2bThyTnVjTHNCYmkrUndTUFA2cmhPdThCcmkzdEtteHNzaHh2d1Bla1BiNWQ5azk0TTFjMi8zM1dIWHhPVmlnL2tZR2g4MlZiajNkZ0gwdE9pcDBQUkVSRVJFUkVSRVJrWEZMUWJGSW1xNnVyczgyTlRWZGdMV2VUZm53S2FlYzh0MFZLMVk4WGExNVNXWGNkZGRkVzdGdzdoKzV4aHg5OU5GMWt5Wk5tbGxYVnplOXI2OXZSamdjbmc3TThONVBkODdOOE41UEIyWUFxY2RwenJuUjlMczJ0VWJ4UkNvWEZGK0xWZXhPeDBMNk80RHZBY3ZadlEzejhjSGpjb3ByZFh0TThPZ1pYSzJjYm8vZ2NjOGMrM09GZktrMjFjMUZ6QU5LbjNzeERnYmVpcTJqUEQvNFNLOThyMDk3bnFyYzNrRDJkWGRUbnFFeVFYRkQ4Smp0dmRnR1BJRUYzWjA1eHVTVGFzdmVnRldORDhkOURGNGIrY2RZZGZOZkN4em5nQk93NzcxSHNEV2ppL0VpMXBaOEpEeWE4Zm1aUlI3M1h1eEdqdE9CVDJQVitTbVZEb29ic2FDNnE5QkFFUkVSRVJFUkVSRVJHWjdSRkY2SVZOMWRkOTIxdGEydDdkUE91VyttdGpubjZpS1J5SmV4TlN4bG5Idnd3UWZqV0lDWWJhM2JyRTQ0NFlRSnpjM05rNVBKNUdSZ1VpZ1VtdXk5bit5OW54d0toU1lEazd6M2s0TTFsQ2VuUFU5dHI4dC9oWkowVXZtZytIa3N4THdhT0N2dDQwbmdFOERQMDhiT0RCNWZMUExjVTRMSFJnYUMwbHdhYzJ6UFZibllIVHdXMjZLNzFMbm5Fd0srZzYzbjY3Qld2STlqYmNUWFllSHh2aG5IVEE4ZU54VTRkN0ZySkE5WHF2bytXK3YrOTJCckJ5ZXdJUC9iV0VWMnFhTEFWN0FLNEZLRFRJZFYxbitad1VIeEVteTkza0tPeE9iK0VMWU9kTEhXQTVjV09mWXE3TDE2RDlheXUxUnpzUzRLNmU0RWpzcll0aE5yWjM0UFZ0MTlKMVpSRHdPQmY2V0M0am9zS0s3VW1zZ2lJaUlpSWlJaUlpTGpsb0ppa1F5VEowLytuKzNidDE4SzdKKzIrZTJMRmkzNjVySmx5d3BWbUluczV1Njc3OTZKQlRIUEZCcGJBWEVzOEpuR1FHdmdTdGlBM1d6eE1XejkzL2NBQndLM0F4L0FRbEVZQ0tNbVpwNGdoMVFJK1RoV2ZWdE5wYzQ5bjh1eEtzOE83TDI2ZzRIZ0d1QlY3QjRVcDRLMVFoWFEwVExNcnhpcEVIOUh4dmE1d0ZleDc4WFRzQXJlZHdDM0FyOUpHMWRLb1AxajRGMGx6dThWWks4bVQyVFpsczM1d1dNeG9YS21Cb3E3QWVFVUxJeCtpdHczT3FTTE0zaitIZXdlMU9kYXcvZytiSzNpRHdPZll5QW9UbDIzTzl0Qkl5Q0NmZTBWRkl1SWlJaUlpSWlJaUl3d0JjVWlHVzY3N2JaRVcxdmJSNXh6djByZjdwejdEdkRLS2sxTHBGd1NXQUF6Z2NwVkZLZGJqMVVzZmdtNERRc0tQOHRBVVB3NHRwWndydldFTXowWlBNN0hYdFBPc3MyMGRLWE9QWjl6ZzhmdkFEL0pzbi8vTE52V3ArMmJqTFZtenRRQUhEcnMyUlVudFY3eVMybmJIUEI5N0d2MUdheE45MlhBejdBVzVYOWhZTjd4NExHWXYxVm1BNmVXT0wrOVN4eWZyb1dCb1BpSFJZeS9HTHVSNGR2WTEya05nOWVYTG1SVmtlTStqdjFzRGRVbnNhL1JWV25icWhVVWk0aUlpSWlJaUlpSXlBaFRVQ3lTeGRLbFMzL2QxdGIyWitmY3lhbHR6cm1qWXJIWTJlM3Q3VCtyNXR4RXlxQVBDN3FxRVJTbmRBRFhZVUh4ZEt3RmNDZFdZWHd4VnUzNUR1QkhCYzZ6REt2a2JjQUN4OC9uR0ZmUHlGY29sanIzZkdZRWo5bkMzamVtN1UrWFd2TTVncjBYbjgweTVqTEtVL0Zjak5RNnlNK21iZnNZOERwc3Jlb3ZCTnR1QWM3RFh0ZlhzSXB6R1BoNnBhcHZId2F1QWE3UGNxMUZ3VWVsWEFaTUJWWmlOd2dVY2dCV0pmNFU4RjNnQml6TXorZFU0S0RnZVFKYjE3dlE5L0RmaXBoTFBsMVlSWEc2cHJSOWxWRE4zMHNpSWlJaUlpSWlJaUlpSXJCdzRjSUZiVzF0eVZnczVsTWZiVzF0ejUxMjJta05oWThXR2RXK2liWGNuVldoNjMwWlczKzJLVzNiQkN4WTllemUvdmNQd2ZZZTRLTU1EallQeEFLemRGOFB4dmRoYXg2M3BPMXJDYTc5UU1ZeHh3VEhlR0RQSFBQK1VyRC9yb3p0VndUYnN3V0VwYzQ5bDJYQmVUWmd3VE5ZV1BwbWJBM2lqbUIvWmpCK2E3QTlBVnpKUUp2cGFQQjVIRnV6MW1QdG45UGxlazhPQng3RDNvZVpGTytCNEZ5cEcyNWFzYTlSQjdBZ1kremVXSXRxRHl3TXR2MHUrUHdJWUZMdy9JOFp4MDNDd3ZTYnNaYldtUi9mRFk1N1k1WjlyY0d4LzVYbk5mdzJPSDU2MnJZNVdPVzZ4MXBEcDV3WWJNdDJNOUZOd2I0MzVMbFd1aU93WUhZVDhKSGcySnNvUGtSTnZmZlRTOXlYemFaZ2ZLVUMzQTlqdnhNeVc2dUxpSWlJaUlpSWlJaEltYWxxUXlTSDVjdVhyM0xPM1pTK3pUazNLNUZJWEY2dE9ZbVVTUitWYlQwOUh3dnl0bUd0b3AvQTJoR2ZnWVdERjJXTVB4ZHJRVnlQaGN4YnNQV2ROd1hIWHB3eC91TllxQmpHcWxTM0FLdUJ0Y0RXNE5xbHRQa2RqbExubnNzWHNLL1RQbGhJdXg1N3IzNkpCWkVQNVRqdUV1QlI3R3Q3ZFhEOXA0UEhxN0VxNDBkS2ZFMFhZTUh1Q1ZqZ1dveTlzRmI5Y2VCQkxIaitLZlkxdXBUZFd5ay9DL3huOFB4NzJFMEZMd2VmNzRtdHFaMGFsMjQ3VnBsN2ZyRHZGT0JOMlB1MVB0Z1A4RUx3K1I1WVpXOHpWZzA4bWV5VjE3bUVnQnV4R3hCK3g4QTZ2b1drUXM4MVJZdzlIbWpIV2o2L0g2dXlUcTNCZkRzRGF6OVh5a1FzdE02MXR2RkljRlIyRFhVUkVSRVJFUkVSRVpGeFNVR3hTQjdoY1BoaldEdmNmdDc3VDdlMnRnNW5iVXVSYW90akZhWjFGYnJlTlZpNCtTeFdPVG9kcXhqOEhGWmxlM2ZHK0sxWTRIY0JGc1J0eHlwWk80SGZBMmRsak8vQndzSHpnL0U3c1lyUktWaUw0ODlUdWZYRlM1MTdMbjhDWG9PRmtTOEY1M2dLZUEvd3dUekh2WXdGalZkaHdiVERRczI3c1pBM1YydnVUSW0wNTdjQkc3R3YyWklpano4anVQWmR3QzZzNWZTZVdHaC9VNDVqL2hlNEh3dkVwMkZoUDFqNzVkUjZ4MnV6SE5lQXZTOVBZQ0h1ZnpFUUxHZDZML0R2V0poK0YxWnQzcGhqYkRaZndpcWVPNEFQWk94THRZV2VoNzMybEZuQXE3RHZnWHhCOFI1WXRmK2ZzZGJpbDJIQk1OajMwODNBVzdGSzlzdXdtejBLU1ZVRHAzOGNYY1J4S2Z0aU56MjhYR2hnR1NXeDkwL0xvNGlJaUlpSWlJaUlpSWhJZGNWaXNVK210NThPV2xCbnRqOFZHVXMrajFYM0hsenRpY2lva21xZDdDa3RQTTFVaDFYdmVpemdCQXY5UG81Vjh1YXpOeFpNQXJReDBQbzcxUWI4YldsanAyTlZ5QzhHKzE0Q1Bzbmd0WDl2RHZZZG5yYnRaT0FuUUhld2J3c1cwR2EydzRiQnJhZFRMYUE5Y0U2V3NaT3hzTmhqbGZNcnNlcnliZVJ1U1QwTnUzbmdaOWdORHg2cmZuNTlsckZnMWZkYmczRzdzRmJqRndGSFlvRjVTcXE5OUYreDl5LzlJOVUyTzczMTlPdXdHeHlpYWR2QzJIclFIcnZKb1ZJdXc5Ni9WeFFhS0NJaUlpSWlJaUlpSWlJeW9rNDc3YlNHdHJhMjV6TEQ0a1dMRnAxUjdibUpETkZuc2ZEcXlHcFBSRWFWODdCUThMbGhudWYvQmVkNW5zSGhaYWtpV0pWd0twenRacUJTK0MxWU8yU1B0ZGIrZDZ4ZDlkNVlxK3NWV0VpYkRJNUxYeXM2WlJxMnB2WHp3WG4reWVCS1lCZ0lpdmZEcXFvOTFnbzZsM094U3VpK3RIbDNCT2RKcmU4OEh3dDQveFhNTHpWdUUvQ1pISE5OTndXNzJTTTFuOVJIRW1zdkRxV3ZVZnloWUZzY2E1WCtVTWI1MzFSZ1R1V1VDb3F6QmZjaUlpSWlJaUlpSWlJaUlwVzFhTkdpdDJVR3hiRlk3SVhXMXRhV2FzOU5aQWcrZzdYM0xhVUZyZFMrSDJPaDRFK0dlWjVHck5WMXNlc3g1M01ZdGtielpnYXZaZDJNcmVQN0xnYTNVSGNNVk55bXd1cDNGYmhHZlREbWRWbjJwVmNVbndCY3krNWhjalpoL245N2R4NWY1MVhmaWY5ekpIbko3cEFBZ1d5MmxBWkN5eGFXQmdyRUpKWk15dHJTRklaQ0N3ekRWaWpMME9uS1FDbTBwUVAwMTg2TDBwU1phYWNkdWhtNnMwUldndGlocklVU1FzRXlpdzBwQ1dRaG14ZnArZjF4bm91dUZjbVdiRm5Ya3Q3djErdStyblNlOHp6UDkxNWJ0bC8rM084NTlYMVlPOHV4a2hwa2QwTDUvNXU2VlBkc2N3OVY5NCszTlYyYnVxeDE1KytraFFiRlQ4aUJvWFhuOFkzY2RRL3hvKzBscVdIN0E1ZjR2Z0FBQUFDdzZzem5QenVCSkNNakkzK2Y1TWt6aHQ4Mk9qcjY0bDdVQTBmZ3RVbGVtYnJVN0tkNlhBdTljMkdTTDZSMnZ6NHp5WjhtNlV2eW1OUnUzQ054YXVyK3pGTkhlSjNEMWRjKzkrcitoM0wzMUc3clhZdDR6ZjVNN3kxOWJ1b3kwbC9KZ2Z0Tkg4cTYxSUQ3dU5TbHJXOWR4UHJtNjBWSlhwWGs2VWsrMllQN0F3QUFBTUNxMFhmb0tVQ1M3TjI3OTRWTjB4enduK1pOMDd6dzBrc3ZmVVN2YW9JajBPa1laUFg2MWRUOWFtOUszY3UzTDhudjVjaEQ0cVIyOWZZeXBKM3E4ZjBQNWZvc2JraWNIQmdJZnoyMXkzZ2hJWEZTOTBtK09YWGY1MTZFeEVsZC9yb3ZCM2FLQXdBQUFBQkhnYUFZNW1sOGZQeTZwbW4rVy9kWUthWDA5L2YveWViTm13ZDZWUmNjaHM1cUVnc05rVmhaUHBPNmYrNmExTTd5NXliNXJ6MnRDS2FENGlQWjN4b0FBQUFBbUFkQk1TekEyTmpZMjVKOGJNYndmUVlHQm42cEYvWEFZU3FwM2NTQzR0WHR0NUtjbHVUNEpBOUw4aWZSWlU3djdVbjk5K254dlM0RUFBQUFBRlk2UVRFczBMNTkrNTdUTk0zKzdyRyt2cjVYajR5TWJPcFZUYkJBT29xQlk5V2VKQU5KVHV4MUlRQUFBQUN3MGdtS1lZSGUvLzczZjdtVThvWVp3K3VhcHZrL1BTa0lGcTd6WjcvdVVlQllzemYxejZnVGVsMElBQUFBQUt4MGdtSTRESHYzN24xOWtpOTNqNVZTTm0vWnN1VkZQU29KRnFKa3Vxc1k0RmpTNlNnK3FkZUZBQUFBQU1CS0p5aUd3ekErUHI1L2NuTHlPVFBIU3lsdnVmVFNTd2Q3VVJNc1FCUGR4TUN4NmM0SWlnRUFBQUJnU1FpSzRUQmRkZFZWSDB2eXR1NnhVc3I2L3Y3K2JaczNieDdvVVZrd0g1MlF1TCtuVlFEYzFaN1VQNXNFeFFBQUFBQndsQW1LNGNqOFl0TTBFelBHTGx5elpzM3JlbElOek05azZ0TFQ2M3BkQ01BTWUxTC9mYnErMTRVQUFBQUF3RW9uS0lZak1EbzZldHZrNU9UbFNhWm1IUHJsTFZ1MlhOU0xtbUFlOXJmUE92YUFZMDBuS0xZeUJ3QUFBQUFjWllKaU9FSlhYMzMxWjVxbStZM3VzVkpLNmV2cis1dkxMcnZzNUY3VkJRZHhhNUo5U1U3cmRTRUFNK3hKWGZGZ1RhOExBUUFBQUlDVlRsQU1pMkQ3OXUydmI1cm00ek9Hejk2L2YvOWJlMUlRSE54M2t0eVI1RjY5TGdSZ2huM3RzMytqQWdBQUFNQlI1ai9oWUhGTWxWSit1bW1hMjdvSFN5blBIQjRldnJ4WFJjRWNkaWI1ZnBMQlhoY0NNRU5uRC9YUzYwSUFBQUFBWUtVVEZNTWlHUjBkL1dhU0Y4MGNMNlg4cjYxYnQrcmM1Rmh5VFpMdkp2bmhYaGNDTUVOL2txWjlBQUFBQUFCSGtXNE5XR1REdzhOL1UwbzVvSXU0YVpxUGI5aXc0VkhidG0yYjdGVmRNTVA3ay94b2t1T080QnI3azl5VUd1amNuTHBrN08ycHkxcmYybjU5WFpMdkpiaytkY25yZmFrZHpYdG51ZGJYMjNPQjFldmVTWFluZVZLU2YrcHhMUUFBQUFDd29nMzB1Z0JZYVFZR0JwNDNPVGw1VVpLek8yT2xsSXR1dXVtbTMwL3lrdDVWQmdmNG95U1BPc0pyRENRNXZmMzY3a2Q0TGVCQWU1TjhwdjM2YTZrZnVyZ2h5VmVUM0pqa0s2bkxOTzlKTXRYTzM1ZjZvWXVaSDhRNFVtdFNPMzNYcHE1R016REw5K2NuT2I2cnZqdFNsN2kvYzRIMzZueUljYkZmQXdBQUFBQXdnNDVpT0FxMmJObHlVU25sbzZXVUEzN0dwcWFtZm1ac2JPd3ZlbFVYZE9sUDhxQWtuMTZFYS9VbHVXZVM5ZTN6bXRUZ2VGMzd2RGIxZ3hOOVNVNU9jbyt1OCs2VjJidWFCNUtjMlY0TFdCbjJKSGxla3Y5M2tEbDNUMTE5NEhGSnJseUtvZ0FBQUFCZ3RSSVV3MUV5UER6OFc2V1VYNWt4dkdkcWF1cGhZMk5qWCtoSlVRRDBTbitTQzVPYzBINS96eVFYcFA1YmJEREpXYWtmcm5oRVQ2bzcrcG9rSDBueWhOU2w2dWN5a09TYlNZYVQvTnNTMUFVQUFBQUFxNWFnR0k2U3l5Ky92UC9tbTIrK09zbGp1c2VicHZsRzB6UVBHQnNiTzloL2xBUEFhblZ5a2x0NlhRUUFBQUFBckhSOXZTNEFWcXB0MjdaTmxsSitvbW1hYjNXUGwxTE82ZXZyZTJkOFVBTUFaaU1rQmdBQUFJQWwwTi9yQW1BbDI3Rmp4eDBiTjI0YzcrdnJlM2JxY3BvZGc0T0RnMlZpWW1LOFY3VUJBQUFBQUFDd2VnbUs0U2pidVhQbnR6ZHQyalJSU25ucWpFT1AyYlJwMDBkMjd0dzUwWlBDQUFBQUFBQUFXTFVFeGJBRUppWW12akEwTkxRaHlVV2RzVkk5ZWVQR2pkdDI3dHg1WXcvTEF3QUFBQUFBWUpXeFJ6RXNrVk5PT2VWVlNUN1lQVlpLT1dWZ1lPQjlqM3JVbzA3dFVWa0FBQUFBQUFDc1FvSmlXQ0xidG0yYkxLWDhSTk0wMzVoeDZMempqanZ1UGZlNzMvM1c5cVF3QUFBQUFBQUFWaDFCTVN5aEs2Kzg4bnROMHp3aHlaN3U4VkxLUldlZWVlWmZKU205cVF3QUFBQUFBSURWeEI3RnNNUW1KaWErczJuVHBvbFN5bE83eDBzcEZ3d09EcDQwTVRFeDJxdmFBQUFBQUFBQVdCMEV4ZEFERXhNVFh4Z2NIT3dycFZ6Y1BWNUtlY1RRME5DTk8zYnMrRVN2YWdNQUFBQUFBR0RsRXhSRGoweE1USXdQRGc2ZVYwcDVRUGQ0MHpTUEd4b2ErdnpFeE1TMXZhb05BQUFBQUFDQWxjMGV4ZEJER3pac2VIYVM5M1dQbGVxdnRtelpjbEdQeWdJQUFBQUFBR0NGSzcwdUFGYTd6WnMzcjErN2R1MEhrang4eHFFYlN5a1B2L0xLSzcvYWk3b0FBQUFBQUFCWXVRVEZjQXpZdkhuemhyVnIxMzRxeWRDTVE5OU1jdkhvNk9qT0hwUUZBQUFBQUFEQUNtWHBhVGdHakkrUDN6UTFOWFZKMHpUL01lUFEyVWsrTURJeWNuWXY2Z0lBQUFBQUFHQmxFaFRETVdKc2JPd2JwWlF0U2I0LzQ5RFpUZE1JaXdFQUFBQUFBRmcwZ21JNGhveU9qdjdiMU5UVWp5ZloyejFlU3RuVU5NMEh0bTdkZXE4ZWxRWUFBQUFBQU1BS0lpaUdZOHpZMk5pSEp5Y25uNXhad3VLcHFha1BYSGJaWlhmdlVXa0FBQUFBQUFDc0VJSmlPQVpkZGRWVjc1c2pMUDZoL2Z2M0M0c0JBQUFBQUFBNElxWFhCUUJ6dS9UU1N4L1gzOS8vRDBuV2RvODNUZk9sdnI2K1IxMTU1WlhmNjFGcEFBQUFBQUFBTEdNNml1RVlkcERPNGd1YXB2bUlQWXNCQUFBQUFBQTRIRHFLWVJtWXE3TTR5VGRMS1pkY2VlV1ZYKzFGWFFBQUFBQUFBQ3hQT29waEdaaXJzempKMlZOVFV4L2ZzbVhMZzN0UkZ3QUFBQUFBQU11VG9CaVdpWU1zUTMxYUtlVkRXN2R1Zld5UFNnTUFBQUFBQUdDWkVSVERNbktRc1BpRXFhbXBLN2RzMmZLVFBTb05BQUFBQUFDQVpVUlFETXZNVlZkZDliNm1hVWFTZkw5N3ZKU3lwcFR5emkxYnR2eVhIcFVHQUFBQUFBREFNdEhmNndLQWhadVltUGo2ZWVlZDk0OUpmakxKaVozeFVqMXhjSEN3bVppWStFRHZLZ1FBQUFBQUFPQllWbnBkQUhENE5tL2VmTmJhdFd2SGt0eG5sc052SHgwZGZVR1Nab25MQWdBQUFBQUE0QmduS0labGJzdVdMYWYwOWZXOU44a2paaDVybXViS2dZR0JuMzd2ZTk5N1N3OUtBd0FBQUFBQTRCaGxqMkpZNXNiR3htN3U3KzkvYkpKL21IbXNsTEoxY25MeU00OTk3R05uNnpnR0FBQUFBQUJnbGRKUkRDdEhHUmtaZVd1U0Y4MDgwRFROYlUzVC9PelkyTmpmOXFBdUFBQUFBQUFBampIOXZTNEFXRHc3ZHV4NDk5RFEwTzFOMDJ3cHBmemdneUNsbExXbGxLY05EUTJ0MzdGangvdGozMklBQUFBQUFJQlZUVWN4ckVERHc4T1hKM2xIS1dYTnpHTk4wMXk5YjkrK3A0NlBqOS9VZzlJQUFBQUFBQUE0QmdpS1lZWGFzbVhMUlgxOWZmK1k1TzR6anpWTjgvVWt3OXUzYi8vSzBsY0dBQUFBQUFCQXIvWDF1Z0RnNkJnYkcvdDRLZVdCU2Y1bDVyRlN5cmxKUGpzeU12SlRTMThaQUFBQUFBQUF2V2FQWWxqQmR1elljZXU2ZGV2KzdLU1RUdHJZaHNZL1VFcFptK1NuQndjSHoxaS9mdjMyNjYrL2ZySkhaUUlBQUFBQUFMREVMRDBOcThUdzhQQUxrdnpQMmZZdFR2S3YrL2J0ZTlyNzMvLytMeTkxWFFBQUFBQUFBQ3c5UVRHc0lvZll0L2lPVXNxclJrZEgvN0FIcFFFQUFBQUFBTENFQk1Xd3ltemR1dlZlVGRQOFU1S0h6SGE4YVpyMzdOdTM3K2ZHeDhkdldPTFNBQUFBQUFBQVdDS0NZbGlsUmtaR3JrankvTm1PTlUzem5hWnBYancyTnZhdUpTNExBQUFBQUFDQUpTQW9obFZzWkdUa0tVM1QvSGtwNWNUWmpqZE44KzU5Ky9hOWNIeDhmTmRTMXdZQUFBQUFBTURSMDkvckFvRGUyYkZqeDdVYk4yNzhpNzYrdmd1VG5EdnplQ25sL0w2K3Z1Y1BEUTNkUGpFeDhja2t6ZEpYQ1FBQUFBQUF3R0xUVVF3a1NSa2VIbjVGS2VXM2txeWJiVUxUTko5TDhwenQyN2QvYm1sTEF3QUFBQUFBWUxFSmlvRWZHQmtadVcrUy81M2trWFBOYVpybUxhV1UvejQ2T25yYjBsVUd3QUw4UXBJLzZIVVJBQUFBQU1DeFRWQU16RlJHUmtiK1M5TTBieXlsYkpoanpxNnBxYWtYam8yTnZYdEpLK05JUFNFMVBOcVQ1TitTWEpWa01zbTFTU2FTM0pycDVjVm5QaC9LYkgrZnpCenJmTitmdXRUNXlVbE9TWEoyYWlmNzJVazJ0RjlmME00YnlIU1grL3AyYkYwNzNwZmt1RG51RGN2WlZPclA2ZjRrZDZiK25IWS9UN1h6T2o4TDcwdHlZcExUayt4TnNqWEo4VXRiTWdBQUFBQ3czUGpQZFdCV0l5TWo5MmlhNW4rV1VuNzZJTlBlVlVwNTZaVlhYdm50SlN1TXd6V1E1S1pNaDYxSkRadjZlbFlSY0xUY251U0VYaGNCQUFBQUFCemJCTVhBUVEwUEQ0OGsrZU5TeXJselRMa2x5YStNam82K0xmUHZQbVhwRFNTNUxja3prNXlUNUlGSkhwVGt6Q1JyazZ4cEgwc2RIRGVwWFpKVHMzeTlyNTB6MlQ0NlkwMXFwMlhUenUzK2VyS2RjM05xV0RhWitudjAxdlphZTFNRDh6MWROZHpSenQrWDJkM2F6cG1hNDNpdmxOU3U3SFZaK04vbmZlMjVKeDFrVG45cXgvZDhBOGZqMnZscjVqbS8wMUcrbFA4V2FUTDkrMkZ5SHZQM0pmbE9EdjVyMzVmYXZYdnFRZWFVMVBlNisvWDJwYjdIWmNiWC9lMzNBNW51cXU5OFh6TDcrN1U3eVhXcHY0L1hwbTRmY01xaFhod0FBQUFBc0xvSmlvRkRlc1FqSG5IY2lTZWUrSnVsbEpkbnVodDFwczhuK2JYUjBkRi9Yc0xTbUw5TlNmNG15Y2VTdkNMekM4bUE1ZWRsU1I2ZDVKZVM3T2h4TFFBQUFBREFNV3l1d0FmZ0IzYnQyclYvWW1KaWRIQnc4QitUWEZSS09XT1dhZmRNOG96QndjRW5EQTRPZm1saVl1SWJTMXdtQnplUTVFZFMvOXdmVGUzQ0JWYWVpMU4vM3NjeTNVa1BBQUFBQUhBWGdtSmczaVltSnE2Ym1KaDQrOURRMFBlYXBua0dZaXR2QUFBWkJrbEVRVlIwS1dYdHpEbWxsSHVYVXA0N09EajQ2S0dob1dzbUppYSsxWXRhdVlzbXRhdjRuTlFBNlk3ZWxnTWNCU1hKSmFsTHEzOHdCeTZ4RGdBQUFBQndnS1hlaXhKWS9xWkdSMGYvWU4rK2ZSYzBUZlB1dVNhVlVpNHRwWHh5WkdUazd5Kzk5Tkw3TFdXQnpHcGZrdSttZG42ZjF1TmFnS1BqaENUM1NPMGszdHZqV2dBQUFBQ0FZNXlnR0RnczQrUGp1N1p2My82RXljbko0YVpwUG5tUXFVL3U3Ky8vd3NqSXlEdEdSa1kyTFZtQnpOU2toc1gzVGcyU2dKWG5qQ1RucHdiRiszcGNDd0FBQUFCd2pCTVVBMGZrcXF1dUd0dStmZnZEay94RWtpL09NYTB2eVRPYXB2bjNrWkdSSzdadTNYcXZwYXVRMWxScWNIVDNKSGZyY1MzQTBYRjZrck9UM0o1a3NzZTFBQUFBQUFESE9FRXhzQ2hHUjBmL2ZuUjA5QUZOMC94czB6UVRzODBwcFF3a2VmN1UxTlRFeU1qSVd6WnYzbno2RXBlNW1qVko5aWM1dVgwQUs4L0pTVTVLRFlxYkh0Y0NBQUFBQUJ6akJNWEFZcHJhdm4zN24zL3ZlOSs3NzlUVTFJdWJwdm5XYkpOS0tldVR2R0x0MnJWZkh4NGUvbDlidG15NS94TFh1VnJ0VGUwc1hoZC8vc05LZEdMcXlnRTM5N29RQUFBQUFPRFkxOS9yQW9DVjU5dmYvdmJVeE1URXArNTV6M3UrYmQyNmRUYzNUWE5oS2VYNFdhYXVLYVZjV0VwNTBkRFEwTWltVFp2dVhMOSsvWmV2di81NlM2WWVIV2NuZVdLU2p5VDVUR3BvREt3TWZVa2VrT1JIa3Z4ZGt0MjlMUWNBQUFBQU9OWUppb0dqWnRldVhmdDM3Tmp4MFhQT09lY1ArL3I2OXBkU0xrenRacDNOMmFXVXA1NTAwa2t2T08rODh6WU1EZzVlT3pFeDhmMmxySGNWdUhlU3JVayttK1JUc1ljcHJDUjlTUjZjNUt3ay81RGt4dDZXQXdBQUFBQWM2d1RGd0ZIM3RhOTliZS9FeE1UNGVlZWRkMFhUTkd1U1BMamRyL2d1U2lrbkpIbE1LZVhsZzRPRER4b2FHcnBoWW1KaTU5Sld2R0xkUGNsSWttdVRmREoxejJKZ1pWaVQ1R0dwK3hTL084a2R2UzBIQUFBQUFEaldDWXFCSmJOang0NDdKaVltUnM4NTU1d3JTaW0zbEZMT1R3MDFadE5YU3JtZ2xQS3pRME5EVHg4YUd1bzc0NHd6dnZUTmIzNXo3MUxXdk1Kc1NISnhrbDFKL2lWMUwxTmdaVGd4eWVOVFB3Q3lQVDRJQWdBQUFBQWNncUFZV0hKZis5clhicCtZbVBqUWhSZGUrQWQzM0hISDU1UGNvNVN5OFNDbm5KN2tzalZyMXJ4MGFHam9uRTJiTnUzY3VYUG45VXRVN2tweWZKSWZTM0p6a284bEVickR5bkY2a3VjbStZOGtWOGZTOGdBQUFBREFJWlJlRndDUUpKZGVldW45K3ZyNlhwcmtXZTN5MHdmVk5NM25TaW52bXBxYWV0ZlkyTmlYbHFERWxlQnVTZjU3YXFmaEcySVBVMWhKN3BQa3ZVbmVrZVMxRVJRREFBQUFBSWNnS0FhT0taZGRkdG5KKy9mdmYwNlNueStsL05COHptbWE1a3VsbEhjMVRmT3U3ZHUzZis0b2w3aWNyVXZ5aTBuT1RmTHFKTmYxdGh4Z0VUMGt5UWVTdkM3SjcvYTRGZ0FBQUFCZ0dSQVVBOGVxc21YTGxwRlN5a3RMS1pjbDZadlBTVTNUN096cU5QNUVrdWJvbHJtc2xDUXZUL0tZSks5SThyWGVsZ1BMVGwrU3RhbmR1c2ZTSHQ4bHlXTlR1NGxmbWVRdmUxc09BQUFBQUxBY0NJcUJZOTd3OFBDOWt6dzl5ZE5MS1ErYjczbE4wK3d1cGZ4dDIybjhvU1JUUjYzSTVlTWxTUzVQOG9JazEvYTRGamdjNjVJY2Q0VFgySi9rMXNNNGIwdVM3VW5lbmVRSlIxakRZdXBMOHBUVXBlV2ZsK1JUdlMwSEFBQUFBRmdPQk1YQXNqSXlNckpwYW1ycUdhV1VwNWRTZm1TKzV6Vk5jMU9TRDVaU3hxZW1wc2JIeHNiK05hc3pPSDV4a2hjbWVWYVNmKzF4TGN2VjVVbmVudVNqU1o2VUdqcXlkSDQ5eVc4ZTRUVStrdVJSaDNIZXNSb1U5eWY1dVNUL3FYM2MwTnR5QUFBQUFJRGxZS0RYQlFBc3hPam82TTRrYjBqeWhpMWJ0bHpRMTlmM2pOUnU0L01PZGw0cFpVTnFxUGVrdnI2K0RBOFAzNVRrUTBuR0p5Y254NisrK3VyUFpYVUV4NU5KTmlSWjMrdENsckZuSkRrbHlXVkp6a2t5MGR0eVZxMWZ5K0c5OTMrOENQZnVUM0xpUE9mZW5xUC9aMHQva28xSmJrbnl2YU44THdBQUFBQmdoUkFVQTh2VzJOallsNUs4T3NtclIwWkdIcElhR0Q4dHlkbUhPcmNOanArWTVJa0RBd01aSGg2K3VaVHlvYVpweGtzcDQ2ZWNjc3JudG0zYk5ubFVYMEJ2VEtVR1hPdDZYY2d5OXJ0SlRrN3k4UWlKa3hxYVB5SEpmVktYUGw0cS81RmsxMkdjdHhpaDdlT1NmSCtlY3grYzVIT0xjTStENlU5eTN5Ujdzam8rOEFJQUFBQUFMQUpMVHdNclRSa2VIbjVrYW1oOGVTbmxub2Q1blZ1YXB2bEJjTHhodzRiUHJwRGcrSGxKM3BLNmZQSm9rcWEzNWJBQ2RKYUMvblNTaHk3aC9ZN0VrUzQ5dlR2SitEelArZFVrM3ppTWV5M0VpYWtySkh3K2RRbHFBQUFBQUlCRDBsRU1yRFROOXUzYlA1SWFCTDNza2tzdWVWQmZYOThsZlgxOWx6Uk44K2hTeW55WGl6MjVsUEw0VXNyamsrU21tMjY2WTJSazVFdE4wMXhUU3ZsaWtpOU9UazUrOGFxcnJ0cVo1UlcyN2t1dDk3alVEd3N0cDlxaDI1T1NmT0V3enZ2TUl0ejdjMG1ldVFqWFdTeHJVMWRTK0ZTdkN3RUFBQUFBbGc5Qk1iQ1NUVjE5OWRXZlNRMkczclI1OCthQnRXdlhQanpKSmUzamtabm5Fc3lsbE9PU1hGaEt1YkF6MXQvZm4rSGg0VHRLS1Y5cW11YUxwWlJyY3V3SHlIY2t1VFBKOFVuNllwbGFscS9OU1lZTzQ3eTFpMTNJTWVDazFBOS8zTkxyUWdBQUFBQ0E1VU5RREt3YTQrUGorNU44dEgyOGZ2UG16ZXZYcmwzN3lMVEJjZE0wRHl1bExPalB4YmtDNUpHUmtiMUp2dFUwemU0a3Uwc3B1NXVtMlYxSzJUVTFOYlc3cjY5djk2NWR1M1pmYzgwMWV4ZnZGYzdMYlVsdXozUlF2RlQ2a2p3bHlRdFQ5MUs5WjVMdkp2bHNramVrL3ByTTlNQWtMMDF5Y1pJemswd20rV2FTOXlUNXhkdzFpSDlJTy82WUpLY251U0hKQjVPOHNiMVB0NGNtK1dUNzliMlNyRS9kNzNwcmtydW5MaTM4VjZsTEhOOHg0OXhYSmZrZlNiN2N2cGJaTExUMjJTemtQZnZuSkk5UGNrVTcvNmxKWHRMV3NUN0p2eWY1ZjBuK0lNbGN2K2Z1bHVUblUvY2JQai9KQ2FudjRTZVN2TDJ0dlZ2bm5oMFBtZkc2amt2OVVFSlNsMForWHVxUzhJT3B3ZVoxU1Q2YytuNWNOL2ZiTUtlWDVQQStqSEdvRDRmOGZ1cXYyV3p1MFQ0L0pNazdEM0tOM1VsZXRzQzZqc1NHMUYvWC8xakNld0lBQUFBQXk1eWdHRmkxeHNmSDcweHlkZnZJNXMyYlQxeXpaczFqTXQxeC9LQlN5dUh1NWI0MnljWlN5c2JPUU9kU2ZYMDFuejNyckxOeTVwbG4zdENHeUx1Nnd1VGRrNU9UdTBzcHUrKzg4ODVkSC83d2gyODg3QmQ1VjdlbEJwK2RwYWVYd3BvazcwNHkzSDYvT3pVMFBUdkpqeWQ1Zis0YUZMOHVkUy9henZMWTE2V0cyeGUwajE5T3NyOXIvc3VUdkRrMVhMMHp5ZGVUbkp2a2FVbCtNc25QSk5rMlIzMFBTdklYcVdIbWQ5cDZOeVg1bFNRUGJtdGNTQ0M1ME5wbmN6anZXY2Viazd3eTlkZjVodmJlRDJ3ZmowOXlXYVlEM0k2TFU0UFAwOXZ2YjB3TkhjOUlEYXVma3VUL0p2blBxYUYza253cnlZNGtwNmFHekh1UzdPcTZacWRiL2R6VS9YdzN0dWQrcloxN1R1cnl6YitmaFFYRjF5WDUxeVRQU0hMTmpHTm5wNGJoSDAvOWdNQnMzdC9XTUpldFNlNXppQnJPU0EzajUvTGxRNXkvMkU1T0RZcXZYK0w3QWdBQUFBRExtS0FZb0RVK1BuNXJhdGZrZTVKa1pHVGtoQ1FQYkpybS9rbnVWMHA1Y05NMDl5K2xiRmlzZTVaU1RrOXllaW5sZ2UzM1NXcFhjcEljZi96eEdSa1pTZE0wZDVSUzdrd04yTzVNY21mVE5BZDhYMHE1czJtYVBlMjhPNXVtdWJPVXNxZHBtbXUyYjkvK3ArMHRiMDN0S0Q0dVM5ZFIvSUxVd1BPMkpFOU1EZXJTM3YreTFIMlR1LzFTYW5kdmtydzF0WHYyMiszMzV5UjVSUTRNYm44cXllK2xocEMvbE9RdHFVSHNjVW5lbE9URlNmNGtOVmpkUFV0OWY1YmtyMU9ENFp0U1E3Y3JVcnRmSDVjYXpMNTducTkxb2JYUFphSHZXY2NUVXJ0TG41dmtIYW5oNGZHcFhidXZTVjJ1K1RXcHI3WGovQ1QvbE5ybCs3SFVUdDNPUHI0bnA0YndyMG55YzZrQi9HdmFZODl2bjM4OXRmUDYzMUk3dFdkNmMycEkvS1cyOXErMzR5ZWtCc1hmbStPMXpQVFFKT2VsL2g3K25TUVBhQi9kMXFZR3ZaZWtCdXV6TGExK1Jmdjg5TlNmbjcrYjQzNW5wSFp3TDhScE9ienU2Q04xZk9ydmlSdDZjRzhBQUFBQVlKa1NGQVBNWVhSMDlMWk1MMVg5QTVzM2J6NXJ6Wm8xRDBoeS8xTEtBOW9nK2I2bGxEVkhxNVoyaWV2alpvek5ObSsycnorUVpMYWdlS2s2aWgvU1BuOGkwNEZuVWtPOG1RSHNXVWwrby8zNmRaa09KVHUra1JxMmRxeE5EWW1UNUxWSmZyZnIyQjJweXo4L0tqVlFmRjdYdGJ0OU1jbUx1cjYvSmJWemRpUzFVL2J4czlRNW00WFdmakFMZWMrNm5abmt5VW4rc1d2czlyYXU4MU83Y0grK3JhK3pwUFp2cDRiRTF5Ylowczd2dUtXZHV5WTFFSDVWYXNmdVFnTFV6bXY1eTB5SHhFa053YSs0Ni9RNVBTODFRSitQNDFLRDhrUDVidVlPaWlkejZNN3YyYzdwaFJOU2crTEZYSDBBQUFBQUFGamhCTVVBQ3pRK1ByNHJkWW5kSCt6WmV2bmxsL2QvOTd2ZlBhdS92MzlqMHpUbmxsSTJsbExPYlpwbVl5bmwzTlFsY2RmMnF1WXV2ZGlqK0p2dDg4TlNBOXZQSDJUdXMxTDNrTDB1dFJ2M1VEYW5CclI3VXBjd25ta3F5ZmIydm8rZTR4cHZubVhzOXRRbHlYOHFkVS9kK1ZobzdRZXprUGVzMnhkeVlFamM3VTJwUWZGSjdYVS9tTHJjOWhQYjQ3K2RBMFBpYm05SjdVSStQclhUK2EvbVdVOVNYOHZHMU9XcjM1cjVkeERQOU10SlhuK1k1ODZsVjhIdVlsdVgrbHB1NjNVaEFBQUFBTUR5SVNnR1dBVGJ0bTJiVE8yVy9Qb2NVOG9sbDF4eTc3bUM1SFpzL1JLVTJ0bWorT1FzWFZEOFI2a2R1NmVuTG1uOHQwbitPTWxWdWVzeXpJOXNuNjlLWFRiNVVEcExIVGM1c1BPMjJ6M2I1elBtT1A2bE9jWTd5MVNmTUk4NmtvWFhmakFMZWMrNmZmWWd4N3IzelQybmZiNS9hcmR3VWp2UDUzSmprcSttN3QxN3dVSG16ZWEzay94WWtndVQ3RXhkQnZ6dHFaM2NDM0ZUKzFpWDJpbCtKRDZSNUVOSGVJMWp5ZnJVRDBYY2NhaUpBQUFBQUFBZGdtS0FwZEZjZmZYVnUxUER4NC9NTlduejVzMGJCZ1lHN3RYZjMzL0cxTlRVR2FXVU01S2NrdVNFcG1uV2wxTFdOVTJ6UGpVWVdwZGtmUnN3LytEN21mTktLZDM3dE42ZXBRK0t2NVc2L1BEdkpybTg2L0h2U1g0MXlidTY1dDZqZlo3dlBxK250cy9yTTczRThWem1DdUxuNnNLOHMzMmU3eExkQzYzOVlCYnlublU3V0ZCNGUrcnl4R3N5L2ZmL3FWM0hEN1djOUUzdDgwbUhtRGZUZTVOY25OclIvS05KWHRZK3JrN3lYNU44Ym9IWE95N0ovMGhkRm5yUEFzOHRxVjNSYjh5aGcrTGZPNHpycjF2Zy9NV3lKalVvUHRJUEtBQUFBQUFBcTRpZ0dPQVlNajQrM3VtYW5Ldkw5VWp0U3cyL1RrdlNmNVR1TVp0dkpIbDY2dkxCL3puSjgxUDN6SDFuNnA2NWY5ak82d1J6SjgvenVyZTJ6OWRtNFoydWkyMmh0Ui9LZk4remJnY0x0VS9MZFBmd0RlM3pyVjNITjh6NGZxWU43ZlBoN0lQNzRTUVhwUWJGejAveU0wa3VTZkt4MUc3anp4ekdOZCtSNU5rTFBPZSttZi9QMWpNWGVPMWVHa2p0TkJjVUF3QUFBQUR6SmlnR1dGMG1VOE9razdKMEhjWGR2cGJrMVVsK0o4bTJKSmNsK1kxTWg1N1hwdTRsUE5kK3dqUDllL3M4bFBxYXZyOW9sUzdjUW11ZnIwTzlaOTAySHVRNkYzZDkzUWxtcjBrTkdFdHEzWDg1eDdtbkpqbXYvZnJUODZwNmRwOW9INjlQWFNyODNOUzlqeTgvakd1ZG1lUnhDenpuckFYTXZVOFd2cC95M1hMZ0V0OUxwUk1VQXdBQUFBQUF3SnplbXVTVG1kNjd0MWVlbkJwdU5hbkxBU2ZKU05mWWZEbzY3NTY2UkhTVDVOY1BNbS90ak84ZjJuV2Z1Zll1L3AzMitJZG5qTCtxSGI5Mnh2aENhejhjczcxblNmTFA3ZGkrSkQ4eXkzbjlxUUZ0aytTRE00NXRiOGUva0xtWDUzNXRPK2Riczh4NVpYdHNZcjR2b3ZWNzdYbi9zc0R6Tm1UNlBUamN4KzhjNVBxUFNnMmcxM1NOclpsajdyMW5mTCttUFhkNDNxOW1jYnc4TmZSZlNCQU9BQUFBQUFEQUt2UC9wUzYvT3pQa09scmVtT1JaT1REWVBDbDFDZVVtZDEwSytMM3QrSjRrL3kwSEx1VjhmcEkvbmpIL0xlMzgvYW43OTU3WWRlekU5dDZmbW5ITzBRaUtENmYydVN6MFBlc0V4Vk5KdnBtNnJIUEhXVW4rcmowK21ScUVkcnN3MDJIN2g1SThxT3ZZeVVsK3JUMnZTZkswV1dyOWlVeS9sNWUyWTZkbXVtTjlXenZldmRUNXh0UnU4Q2JKMjJhNTVzR2Nrcm84KzUrMTE1bjVlRnQ3M1NmT2NteHplKzVyNXJqMlBWTi9yenk1YSt4VnFVdDEvMWpYV0VrTjNyK1ZBMWRudVUvcWh6QzJMZkExSGFsWHB2NmVPR2VKN3dzQUFBQUFBTUF5OHFZa3U3SjAzWWVkY0hOdmFqajQ1U1IzdEdNMzU4QUFMcWtoNHdjekhUN3VUdzAvcis4YTY3WXUwMEZwNXo1ZlRlMXczZGVPZlh2R09VY3JLRjVvN1hOWjZIdldlZjN2U1BMNTl1dnZwdjQ2VDJVNkpIN0JIUGQ3VXVxeTNaMGFiMGpkSTduei91MVA4dEk1emoydWZZMmRvUHBicVVGNXAvUDRodmJZOTFPN1huZG1PbmkrSnJVci9IQU5KSGx1a2wvb0d1djh1ajIwL2Y1SGsveCtraCtleC9YK1BIY05yMS9SanYzMWpMbi9weDMvcWE2eEUxTmZmNVBrSitmMUNoYkhLMU4vUDI1YXduc0NBQUFBQUFDd3pQeDJhb2k0VktIU3hhbDczMDRrdWIyOTkyZVN2QzV6TDM4OWtPVFpTYTVxNSs5Sjh2VWs3ODZCd1Z4SFgyb0hibWYrL2lRM3BuWjkvbWFTZTgyWWY3U0M0c09wZlRZTGZjODZRZkVmcFhZZXZ5bDFiK085cVNINVgyYzZPSjNMMlVuZW5PU0xTVzVMRGFhL2t1U0tKQmNjNHR6N0pubFBhaWg4VzVLUFpyclQ5dG1weTF2dlNuMHZkcWQyTGo4L2N5OTFmU2pyMnZOM1pEb1VQNjA5TmpNbzdnUzZuVi9MWjgxeDM0dmJPVGZtd1BENjNxbkI5cjRjK040L3ZKMS8xWXpyL0Z5bVA1eHdjcGJHeTFNL1RQQkRTM1EvQUFBQUFBQUFscUhYcHk2L2U2andqK1dqT3loZXlVNVBYUXI3dXRUWCs1M1V2YWszZE0zNXMvYllBN3JHTGs3eUY1bGVZdnQ3cVV1dzM2ODlmbkpxcDNPVDVPZG51ZThIMm1PL01HUDhtbmI4UGwxakpjbW4yL0UzTHVURkhZR1hwWGFlMzNlSjdnY0FBQUFBQU1BeTlCdXBRZkdERGpXUlpXTTFCTVZQeWZUeTIxOVBEVzJQVDExQy9kTkpyazd0Vko1S0RZUm42K1k5TFhVZjY4N3kwSjlQRFhiL3NQMytZNW5lVzduYml6SzloM08zMTZSMlVEOTl4dmpXZHY2ZFNjNmQvMHM4YkoyZytINkhtZ2dBQUFBQUFNRHE5ZG9rdHlSNVNLOExZZEdzaHFENGhDU2pxVXRacitrYUw2bkxSWGVXbC81V08rZGcxclp6SHR0K2YwNlM5eVk1ZjQ3NXB5WDUyU1NuekRJK2M2empUMUtYdWU0L1JDMkw0U1dwKzNJL2NBbnVCUUFBQUFDc0VBT0huZ0xBQ2xWNlhRQXN3RzFKUm1ZWmI1S2NtdWxPNEtsNVhHdHZrai90K3Y0YlNTNDd5UHp2cGk1cFBkdjRYSjR6anpvV3kyVHF6L1BhSmJ3bkFBQUFBTERNQ1lvQlZxZE85eVdzRlBNSmlGZXFmYWxCdWFBWUFBQUFBSmkzMmZiaEEyQmw2M1FTVC9hMENtQ3hDSW9CQUFBQWdBWFRVUXl3K3BUVWJtSkI4Y3J4aEY0WFFFL3RTUTJLais5MUlRQUFBQURBOHFHakdHRDEwVkVNSzh1ZTFBLy9uZGpyUWdBQUFBQ0E1VU5RRExENmRQN3N0MGN4ckF4N1UzK3VUK2gxSVFBQUFBREE4aUVvQmxoOVNxYTdpb0hscjlOUmZGS3ZDd0VBQUFBQWxnOUJNY0RxMDBRM01hd2tkMFpRREFBQUFBQXNrS0FZWVBYcGhNVDlQYTBDV0N4N1VuK2VCY1VBQUFBQXdMd0ppZ0ZXbjhuVXBhZlg5Ym9RWUZIc1NmMDMzZnBlRndJQUFBQUFMQitDWW9EVlozLzdyUHNRVm9aT1VEelE2MElBQUFBQWdPVkRVQXl3K3R5YVpGK1MwM3BkQ0xBbzlxU3VFckNtMTRVQUFBQUFBTXVIb0JoZzlmbE9ranVTM0t2WGhRQ0xZbC83N045MUFBQUFBTUM4K1E5RmdOVm5aNUx2Snhuc2RTSEFvdWpzTzE1NlhRZ0FBQUFBc0h3SWlnRlduMnVTZkRmSkQvZTZFR0JSOUNkcDJnY0FBQUFBd0x3TTlMb0FBSmJjVFVuMkozbDBGaDRzN1UxeVEzdU5HMUlENXh1U1hOOCtiazN0VnI0OWRYbnIyeks5TEc3YSs5NDZZMnltcWZaeHRFT3Z5ZlkrUi9NYSszUFgxOUhNT0dkbXdEZmI4U090azVXdFNiSTJ5VC8wdWhBQUFBQUFZUGtRRkFPc1RuK1U1RkdIY2Q3YUpQZHVIM0NzYVZJL3BIQno2b2NhYmtyOVlNTHQ3ZGY3Mm1PM0p0blRmdDk1N0UwTjl1OXNuMjlPL2FERDk1UGMwajUzbjdPLzY1NmRwWi83MjdITzE1M0hRSkwxU1k1UGNrTDdPRDdKaVVtT1M3S21mWlMyamh1VGZDUEpycTY2RDZhejVQVGUrYnhKQUFBQUFBQ0pvQmhndFhwbmtxOG0rVXBxQ0RaVFNRMnhCbElEckJOVFErSk9zSFZjTzZldmZYUys3azl5dDY3SHFlMzVkMHV5SWROQld0cXZ6MGdOelE2MnQycm51b2ZTQ2VmbXU2M0NmT1oyN20zdjErV2haRHFJWFVuMkpMa2l5UnVTZkdlVzR3SmlBQUFBQUdEQkJNVUFxOU5ra2s4ZjVIaVQya0haTVZzNEJZdWh1eE4zTHJPRjlkM25kRDZ3a05RUEpXeE1EWXZQU0hKV2t0T1NiRXB5OXlUbnAzNW9ZVG01SmNtN1U3dUxaM05qa3V1UzdGNnlpZ0FBQUFBQUFBRG91Wk43WF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nltL3grOUh5YXpkZitIZHdBQUFBQkpSVTVFcmtKZ2dnPT0iLAoJIlRoZW1lIiA6ICIiLAoJIlR5cGUiIDogIm1pbmQiLAoJIlZlcnNpb24iIDogIiIKfQo="/>
    </extobj>
    <extobj name="C9F754DE-2CAD-44b6-B708-469DEB6407EB-5">
      <extobjdata type="C9F754DE-2CAD-44b6-B708-469DEB6407EB" data="ewoJIkZpbGVJZCIgOiAiMzM5NzUxOTg3MzA2IiwKCSJHcm91cElkIiA6ICIxNzM5NTUwNCIsCgkiSW1hZ2UiIDogImlWQk9SdzBLR2dvQUFBQU5TVWhFVWdBQUF5NEFBQUZzQ0FZQUFBQXF2TzNsQUFBQUFYTlNSMElBcnM0YzZRQUFJQUJKUkVGVWVKenMzWGVjbkZkOTcvSFA3enl6YldhbFZYTXZZR3pBQll5SndGWGFYYkRwSmZRQU42RWtsMEF3SlNSQTRJYUFIVWd1U1V3Z3B2dlNBd1J5RTlPN2JiUXJHZE44alp0c1l4a2JXN0psMVpWMlo3Yk5jMzczajJkbXRaSzJhZHZzem43ZnI5ZThkdmFwdjVtVlpwN2ZjODc1SFJB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rYVhMZ0ZZZ3FYVWdDMGdqa0FlT3FuVWdJckw0NVdvZGdJaUlTSjE0TFhBSnNCWDRMRkFFNHFqMU51cVJCMVlEcTRDVGdkTXJQNDhHVmxhV0o1VnRSMzlYVDVRVVJjQkhQUjk5N25UVTh3RmdxUEs4REpRbU9HWUQwRko1dnF3U3o2SEtRQi9RQyt3QTdnWnVKWHY5RjFYMmMrRFZFNXhIUkdSU1kzMEFpWWlJeUpIYkN0d0duQUVjUzliYU1CNG5TeVpTWUpnc21laXYvQnlvTEtzK3ZQSnpLb3dzMlJqcjl3WU9mTy9uZ0ZCNUhwajRSbVlrUzA2cWNWZGpTVGlRU0RWV0hzMWtTVm4xWElPVjE3TVhlT3dVWDRPSWlJaUlpTXloRzVrNFdWbkt2bFhyQUVSazhRdVRieUlpSWlKVGNET3d2TlpCTEVCRzFvVk1SR1JHbExpSWlJak1qbDFrWTFYa1lLZVFqWDhSRVprUkpTNGlJaUt6WXhpTjR4akxXbUIvcllNUWtjVlBpWXVJaU5UQ1cyb2R3QndZQW82cmRSQUwwS2xrclZFaUlqT2ljc2dpc2xTOUNuZzcyY1htVGNERHdFYXlMaTFsRHBTVnJRb2NLR1diSTZ1Y3RKeHMzbzdsWkJlc0p3QnJnTGJLOGtKbFhUSnEzK3B4cXFZeTU0ZHpjR25iUTMrSGcwdmhWaFVQV2RiUHdXVnh4NU53b0FRdVpLOTFvaHRkdzJUVm8wcVZ4MzdnSVdCYjVkRUFQSkxzUFZsVDJmYVp3SlZUaUdVeDZRR09xWFVRQzlBeXN2TElJaUl6b3NSRlJKYWlISEFWMmNWNEExbFhGc2lTbUdvSjJrTVRneHdIRW8razhuUDBZeUZhVmVzQUpqRFIzQ0dMMVU2eXVWamtZSTFrYzd1SWlNeUlFaGNSV1lxY0xBbDVBVmxyd2g5VUhoZHdvS1ZrS3NjWTRzRGNHLzFrTFEzN3lGcHQraXEvRDVCZHBBOVh0b0dzeFdHSUk5ZkU0ZVYycTYwajFSYWQxbEhyckxKdWRLdk9XTWNZaTNOd2k0MlR2WTVxUWhjNDhENkZ5bm1heWU2dUx5T2JSTEhBZ1RsRUhnUzJrNzAvamNDRlU0aGhzZGxCOXY3S3dZNGhhNEVURVJFUmtXbllCenl2MWtFc1VjZFJuMk1lSGdkOHB0WkJMRUEzbzRST1JHYkJRdTNlSUNJeTEwcEFSNjJEV0tMT1orb3p3UzhtdnlkcmFWbzBDcXcvZTQ1UFljQnBaSzJNSWlJem9zUkZSSmFxRXJDdTFrRXNVWjBjNkRaWFQvcUFvK2Zpd0kxY2RCWUhGWFU0cmFrNWFmOGZsZVhUMHNMNkY1T0VtMXVTOXBmTlFvampXUWJjT1lmSEY1RWxSR05jUkdTcDZnUE9xSFVRUzlTRjFPZE02ZzZzbnUyRE50RjVXaEw4TnpuYVAxT0szWCtSTFQyeEpiaC9LaVM1SHc2bHZIVDh2YzliRGkxamptbnFKKzB1NEYzQjdmSUM1M1VWYVJtbjRsei9FUHhpdXZPd3RBRy9udWErSWlJSFVlSWlJa3ZWZzJSakVtVCtuUVY4cmRaQnpKRlpyK1NXQy9GeWgxQ09mT0xBMGcwOVJ2dG4zSGxMSSt2UEhHTGo1ckgyTFNSTlY0TmZQUGFSSzUwdURFaWF0eGNPcTZhZGNacCtWRXA1NWpURFB4bDRZSnI3aW9nY1JJbUxpQ3hWdjBmZFpXdWxCYmlsMWtITWtTYXlTbXF6TW9hbm1mVVhPN3dDK05JUTNRZk5oUklqLzJyQlhwZEwrTUpRdXZZaXVISE1jenA4MTFKNzNYVE83NGwvbm9QbkhUcFNqMlo2RmZSRVJBNmp4RVZFbHFyZjFUcUFKZTYyV2djd1I0Ykl5a0xQUXVKeTN2SVE3SE1HdTRyUjMzSG8ybjY2SDhqVDhVN0RQdDRTV3YraFAvTE9zWS9qZzhPVVZ6ZUUzTFZIY3ZZWTQvTU5HeVI3UGROMU10bkVuQ0lpTTZiRVJVU1dxdnRxSGNBU2QyK3RBNWdqZThubUJ1cWQ0WEdTZk5MOFpZT1RZK292aG8wN3g5cW9GTHMrbVUvYW54L00zbEVJN1h1S3NmdURvOWNYMC9CeUdJd0ZtazdHL0JoUDR3dkxKRnVxNnh1UytHOEF3Mmw0YTNWWkRqL0pFcjd2SkkzOWFlblBJRCtURnBjVndKWkp0eElSbVFJbExpS3lWRzJyZFFCTDNKZ1g0blZnRjFsWHVCbkpoL1lyRFo3bjdwL29wL3ZxQ1RiMVVqcjRzbnpTZksyWi9lOTg2RmhlaWwzdllXU2kwQTJWK1hJNlR5WmIySnVNYWdIeFNzdlE2R1VSVzVHTWpIZjU1ZTRadnBRQzJjU2pJaUl6cHNSRlJKYXE2c1ZVQW94VFRVbm1RUFY3WjdwVnFoYTYzY3lzYTVVVlFzZUhNTjRJL0tRVUQ3U0V3TnEyUFBtbmxOajRiVVlTRTRCZjdDK2w1ejZ6RUZvMm1QSHVRdEsrTGszamF3YllkRmgzeUJEc08rQUg5blZyQnJEZ0l5V0xEYmVaRFdzNVNEUFpleUlpTW1NYW1Db2lTOVV1c3ZLMXMxNEZTaVpVcUhVQVkxZ0J2QS80S1ZsWEw1L0I0L25BbDZjYlNENTBmQTdqYlk3ZlVFejdYZ29ieXRWMUxhSHdMa3ZDTjFwQ3g2V0g3L25MM2NYWXQ4N3hiNE90VDVMazAyTWR2eHpEdWFYWTFWcDlZUDVkekw4N2Vsa2F3eE9tRy84WUdwbDV0emtSRVVBdExpS3lkQTF3SUhHcDEyNUxDOUhKdFE3Z0VKM0E1NEZIenVJeHAvM2RHczJ2Q1hCOEtlMTVFZHhTckM1djRZSVRETjZLYzFkLzNIYlYySHZmdUsrVThvSkNhUDlyaitsWHg5cWlJZmcxT1RwR2tpRThtM2NtSHpxMkh0aktrK25HUDRaRzZuT3lVUkdwQVNVdUlySlVEWk1sTGtjQmQ5VTRscVhrdEZvSE1Nb0xnRy9Nd1hHbmZlRS9rSFovQmZqS29jdERhTHdDb3lWTjB6ZkFsc0VKRHVIRjJIM0ZvUXRUNHI0QTM0cVJLeU5oWlBMUHNRYm5CK0txa1BCWEVaK05MbDRKVUo1MEt4R1JLVkJYTVJGWnFpSlo0bkowclFOWlloNWQ2d0FxSGtuVzBsTDFlK0NGd0Nsa0F6eW0rM2czOE0rekdXZ3o2em94WHU3dVh4eGcwNFlEeTl1Zm1nL3JMNTlzLzBZNlQwOEliWmFHeXhMQ25nYklWUjlnQVN5TVhwWVE5bHNhTG1zZ05CWG9QQWN1bUVteGdRRGp6R3dwSW5LRTFPSWlJa3RadGNWRjVzK2pPV2hnZWMxOGhHeHNDOEROWkYzR1ptTytrU0ZnK1N3Y3AySnRQb1RrLzdqN2c2VTQ4TmVqMTRUQWVyUHczcGFrNDg3K3RPcy94anRDUS9Cdk92NG9zTU1uZ3ZSS0lZSGdtdzdmMDgzTTh2bTA2Y2tsK1BVMFgwQkFOMGxGWkpib3cwUkVsaktIckkrL3pKdFR5TVlYMWRvZmpucitHbVp2a3NSaFpqRnh5WWZDdjRDZkdtTjg5YUdsaVVzeC9JUGp2d3J1bjI2aWZjS1dMSU1yUncvQUgyOXd2dUdYZWJSTFNyR3J0UnpEMmxsNENaRVpkSjBURVJsTkxTNGlzcFJGMUZWc3ZoMUg3WXNobkRQcStjM0FiMmJ4MkdXeUNTaG5yQ1ZwZjZWaGI4VDlRd05zdXVid0xUYVUwL1NpUDBsQ2NsTVM3RCtKWjU0SG13OXZWVGxZQWhmbEM1VHpLUTBGZzJVT1RYbldQVGNtb2MzaHBTSEVQeWV1UFdlUzR4d0pYV3VJeUt6UWg0bUlMR1VPSEZQcklKYVlGdUNXR3Nld1l0VHoyV3BwcVVxQnBoa2VJK1NUOVgrSzI4Y2N0c2RvMzJ0bS9jV0JrUGZFOHdITFI0K0ZnQlVjV2cyN0IrT2NsckRtOHY3SXU4YzdhRXZvZUVzdy9pMzdMVGZTREdJQUlYdzFPRDJXbFlOZWtRK0ZmeTdIK1BGc2JYa21ZMVFjdGJpSXlDeFI0aUlpUzVrRzU4Ky9GckpXam5vMm85a2JHMmsvQytjcU13dzROa200cnRxejJ5cUhOc3lCUHJJNVVucHhIamJzSFMxMGZMdWZyaHZHT202TTluMlN1RDJrdHRlaEo4WDJEbExhQzcvc29USUphNTUxYXduaGVZNzM1SUs5QzhESlBUeURseFBKU2lLTGlNeVlFaGNSV2NvaXNLYldRU3d4U3lGeFNXZXk4eERkdCtibytJQzdCNHg3U1gxM3hQWWtlRS9FOXZaVDNBODM5aktxeUVFajdXZmtBcit4eFA2WmxQVmpIWGVRRFZ0STJUTFJ1UzBKWjRHOXp6RGM2Y1A5US8xMGJaMW9uMGtNTS9NV0tCRVJRSW1MaUN4dFRuWWhMZk1qSVh1L2I2OTFJSE1vTU1QRUJhQVV1OTU3Sk5zUDBYMUhFdHRmMFU5LzE2SHJpdEhXUVhtaXVWOE9iSnQyZnduNDBwR2NleExEek5LWUh4RVJKUzRpc3BTbEtIR1pUeXVBQnVDZVdnY3loNHdhbFh2dXAvdnFzZGRzMkRXL2tSeGtHRmhXdy9PTFNCMVJPV1FSV2NyMmtGMUl5L3lvVHU0NFdlV3J4VXpmcXdlYjFmTFFJckswNlFOV1JKYXlYYWpsZVQ2ZFV1c0E1b0V6dzhINWRXWVFKUzRpTWt1VXVJaklVcllEbFdxZFQ0K3FkUUR6b0l3R280K21NUzRpTW11VXVJaklVdll3YW5HWlQ0OGdhNUdvWndPb2hXRzBJZFFkVTBSbWlSSVhFVm5LSGtJdEx2UHBCTElMKzNyMkVIQlVyWU5ZUUliUi96RVJtU1ZLWEVSa0tkdU9McXJtMDBwZ1o2MkRtR08za3JVc2lZaklMRk1YQ1JGWnlwUzR6Sy9sTVBFRWlIVmdPMW1KN2FsMmlkdEpOaTVtTExzNXVBS2JWNDd2Wk4wYys0Ryt5cU1YMkFmMFZINGZydXhiR3VmWUE1WDlxOGV0bm1kbzFHTzh1STVFamxtWTEwWkVCSlM0aU1qUzlqQlpCYWhsWkJkK01yZVdBNytvZFJEejRJWEFYV01zTitDNXdQbkFNY0JqSzhzYk9OQUQ0dERuaGNyejZvRC80OGkrdXh1QVJxQzVjdHpSbGN3V1FsV3pGd0RmSWt1Z2FqS3ZqWWpVSHlVdUlyS1U3VVNKeTN4cUJlNnJkUkR6WUt5a0JiS1dqZTlVSG90ZE5WbHlKbTVkK2l6MVA2NUpST2FKeHJpSXlGSzJnK3ppUzFXZzVsNUMxbnB3ZjYwRGtWbmhaQzBwazNXSnU0K3NlNXVJeUl5cHhVVkVsckxxbmVCVk5ZMWlBZy8rT1hrYW05YW5oTk1OYnpYQzNraDZiMFB6WVBleFYxQ3NkWHhIb0lsczdNZER0UTVFUkVRV0p5VXVJcktVVlFja3oydmlzdlhTNXZkZzRmMWpyZk9ZUHZxa1R3eHUyZlBudEpVYVd5NlB6dXZBOHRtZ0JhdE15NTR3UE5BeXVQVlNQdGtTK3QrMytxUHNuOC80cDJrVldldFd2VmNWRXhHUk9hS3VZaUt5bEZXckhhMnNhUlNIZVBCTmphZVhHbHB1Qm5zclptUE9PbTVZRTJaLzJlLzVEUSs4YmVHMkdJMnl1dkp6c0taUmlJaklvcVhFUlVRRVZ0UTZnS29FT3phUy9BU3pxYzRGOGtRYmF2bjRuQVkxTzlvcVA0ZHJHb1dJaUN4YVNseEVSQlpRaTBzYXdpZkJUanlpbmN4ZXZ2ME5qWStibzVCbVM3VUF3bXpNRFNJaUlrdVFFaGNSa1FYVTRtS1FKU0R1SmNldkJ2OHc3bDl6Wjk5RSt3M25raitabHdDbnI3WHlVNG1MaUloTWl3Ym5pNGdzb01RRndKMGJMZkNDa3o3YXY3VzY3S0UzYzFUWlc3NXYySlBHMnNlY0MrY3Z3bW1wVHFTb3hFVkVSS1pGaVl1STFGUm5aK2V4alkyTks0QzJHT09LRU1JS2QxOEJyREN6Vm5kZlUzbSt3dDFiekt6UjNYTm1sZ0E1ZDgrUmZaYmx5T1lLR2ZOM00yc0crUEdQZnp6V3JPSUxLWEhaMlpDV25uM3N4OWt4ZXVGeEgyWG5nMjlLL3lSNnNobXp3MTZEWTJmTlg0alQwbEw1bVU2NGxZaUl5RGlVdUlqSXJMamtra3Zha2lRNXFsd3VIeFZDT01yTWpxb2tIVWVaMlZIQVVlNityTEo4aFprZGMrZ3hRc2g2cjQ2K0xoL3IrWGpyWjZCbDhrM21oOEhIai8zVXdVbEwxZkVmRzdyemdUZTEvTXJnM01QMzh4VU9acE5QQ0ZncnpaV2ZZeVV1bndGZVBJK3hqUDd1TzIwZXp5c2lJak9neEVWRUpuVHh4UmV2enVWeXA4WVlUd1ZPQVk0RERrcElLc3R3ZDVJa0dkbjMwS1Jpck1SamdXaWVmSlA1WVJhdm0yaDl3RzcyTVJJWHpHelhuOUxLNStpZHMrQm1wckh5TTQ2eDdqUnExK3JWT3ZrbUlpS3lFQ2h4RVJHNzVKSkxUa3FTcEpxY1BBbzQxY3hPZGZkVEsxMjBGbUt5TVpzV1RPSVNvejg4NFFidWV4am5iNUZiVGpMbWlvV2hxZkp6ck1SRlJFUmtVa3BjUkphUXB6Lzk2YWU0KytPQng1blp1a3BpOGhqSVdrdkdheUdwc1ozdTNnUDBBRVV6S3dObGQwK3J6MGM5MHZGK2QvZXltUTJOY1h6bndFVjF6YmxQZkdIdjJXdGVqS3JmTjJOMVpYc1BNR2JSZ1RseUduQnA1Zm1XZVR5dmlJak1nQklYa1RyVTJkbloydERROEFSM1A5dk16Z1llYjJhUEI1YlB3ZmlRQ2JsNzBjeDJ1dnQyWUorWjlWUVRFVFBiRjJQc01iTWVNK3RKMDdUSHpIcVNKT25adjM5L3p3MDMzTkEvNXdIQ0FBZTZNY25jbWVqN1psUGxNVjg2T1pDNDlNM2plVVZFWkFhVXVJZ3NZaTk5NlV1VHZYdjNQaWFFY0xhN253MDhIampiS3JPdXozWmk0dTV1Wm52SldrRjJBanZOYkplNzczVDNuU0dFbmU2K00wM1RYYmxjYnVmV3JWc2Yzcng1ODFpdEhBdEpFWDBXem9mcWU2eXVZaUlpTWkzNnNoWlpSQzY0NElLVzF0YldDODFzdmJ1djM3ZHYzL2toaER6TWJwTGk3dnVBTzgzc0xuZS95OTN2VEpMa3J0MjdkLy8yeGh0dkhKNjFFeTBNZlVCRHJZTllBdlI5SXlJaU02SXZFcEVGYk4yNmRTdnorZnc2ZCs4RUxqU3o4NnZyWmlGUlNZSDczUDB1TTdzTHVOUGQ3NG94M25udHRkZE9QRUM4dnZTeXNPWnhxVmNMWXNDVWlJZ3NYa3BjUkJhUXB6M3RhY2ViMlZQY2ZUMndIamdEc0pra0tlNisyOHh1Y2ZkYnpPd1c0T1lrU1c3N3dROStNRGhMWVM5MmU4bEtPdGN0Qjl2KzV1YjI2T0VzM1BmRWxJMG5mYXAvMnp5SEVlYjVmTFZnUUFIb1J4TnRpc2pVTkpKZGp4ZUFuVFdPWmNGVDRpSlNRNTJkbmJuR3hzWjJkMzhPOE54cWhhL3BKQ3J1WGlicjNqV1NwSlRMNVZ1dXUrNjYrYjVBWFd6MlVNZUQ4N2UvcWZtVWJXNy9nZHQ1UURaRlpjNzdIM2hUeTd0UCtsai92ODFqS05YRXBaNWJYbDRMWEFKc0JiNEk3QUwya3lVeXRiQWN5Sk85NXl2SXF1Y1oyVHhNZ2V3YVlFMWwyeGJnRVpYbnE4bVMrUndISnVoc3JxeXY1NytmeUV5bHdPOHFQKzhqSy82eUU5aE45bG53WUdVN0kvdi8xRXoyLzNRWldjWEZWODl6dkl1T0VoZVJlZmFNWnp4alZacW16eld6NXdKUEI5cW0yYUt5Qi9nWmNIMmFwdGMzTmpiK1VxMG8wN0tQT2g3alV2WndOY1k1bzVjWjFnSjhaTnVibTI4LzRhTUQxOHh6U1BWODRmdjN3RzNBUmNBN2FoeExQUmlvZFFCVFpHUTNQK3I1MzdaTVRRSTh1dkw4OUNudTAwdjJiMzN2bkVSVVo1UzRpTXlEcHozdGFlZTQrM1BNN0xudWZtNEk0WWk3emJqNzNjRDF3UFh1ZnYwMTExeHp4K3hIdWlUdHBVNFRsd2ZlMHZSbzRzRkp5Mmp1dkJpWTc4U2xuajBNUEI5WTZKWDBSR1RoK1ZhdEExZ01sTGlJeklFTExyaWdaZG15WlJlNyszUE43RG5BaVVmWXFqSUUzRWdsVVVuVGRPTzExMTY3ZXk1aUZYckk3cElGbGxpcFhpTWs4M2k2NnNTWjlYeFgraGF5TGgvNnZ5b2lSOExRK0pZcFdaU0ppN3VQTmZPeXlLTHlqR2M4NDlCRjl3RS9pREYrcjFnc1hqZFBreTlLMXU4NGtQWHhMOVk0bGxsMTBwV0Rkejl3YWY1Mk04NGFaNVB2em10QTlXOG44QmpnaGxvSElpS0x5a2xrWGNaa0Vvc3ljUkdwQis0K2JHYWJZb3pmZC9mdlgzdnR0WnRySGRNU3RaL3NibGNUZFphNEFDUldma25xdWY4YW5ieFUvdTE5OElTUGxiNWRnNURxdWJyWU1QQllsTGlJeUpGWlMvWmRKSk5RNGlKU0k4UER3NnMyYk5qUVYrczRoRDRPREs2ZEZ5ZCtmT0FEd0FlbXRlL0hTdThCM2pQVjdZLy8yTkNkZnRuUU9kdDI1cDlwNXFkNzlGME5nYTVqUDlaLzczVE9MeE1xQThmWE9nZ1JXWFJPUTRQenAwU0ppMGlOS0dsWk1LcVYyT1p6dk1lOHNzc29RK203MUxacldIVmVrM29lNDdLUHJKU3dpTWlSYUFOK1hlc2dGb042YnJJWEVaa3FRNStIYzYxYStLQ2VFNWRkWkYwT1JVU09SQ053VDYyRFdBejBSUzBpSXZOaEtiUzQ3RUNKaTRnY3VWWEFBN1VPWWpGUTRpSXl4L3I3KzNuLys5L1A4UEJ3clVNUnFhWHFmNEI2VGx3ZVJvbUxpQnk1TTFrOEU2N1dWTjJNY1hGMzN2T2U5N0IvLzM3V3JsM0wwNS8rZEk0L2ZtR01rUndjSEdUejVzMXMzNzZkaHg1NmlLMWJ0N0p6NTA1dXYvMTJob2VIU2RPVWNyazhzbjJNY2R5TDNLR2hJV1phRGRyTWFHd2NmeHh5UTBNREU4MlBPTkg2WEM3SDZhZWZUa1BEMlBQNUhYMzAwYlB5ZDNuZ2dRZll2ZnZ3cVJKNmVucTQ3Nzc3anZnOU1qTk9PZVVVMnRyYUNDSHc2RWMvbWtLaHdPTWYvM2hhVzF0NTdHTWZPK1ZqYmRteWhkN2VYalp2M3N4NTU1MUhWMWNYNzN2ZisranM3R1Q5K3ZWSEZKZk1peHpnSEdnUmtMbFIvWkNyNXh0bVc0SGx0UTVDWkxia1E4ZGZ1TEdyUCszNnYrTnQweExhMytybXV3ZlNqVitlejlqR1UyRDkyVVUyM25LaysrV1RqbThiOGVwaXV2RUw0Mi9WMlF4YkhiWU1qci9OdEp5QkpxNmRra1dmdVBUMTlmSDJ0NytkSnozcFNmempQLzdqeUhJem83VzFsWlVyVi9MRUp6NlJjODg5bDNQT09ZZmx5NWVUeStWSWttVGNpMjkzSjAzVHc1Nlh5MlZpak54enp6MzA5UFR3NElNUHNuWHJWbnA3ZTlteVpRdmxjcG5oNFdFR0J3Y1pIQnlrWEM0ek1EQXc0MFJqc2Rtd1lVT3RRNWlXalJzM2pydk96R2h1YnFheHNaR0doZ2FhbTV0cGJtNEdHUGw3bDBvbCt2djdSLzY5Vk9WeU9keWRIVHQyekduOE1tM1Z6OEVsTmZsa0RTeUZDU2ozQUd0cUhRUjByaWtrdnRQeFg1VFM3dk9uc2tjK3RIL0t6RjZmcHVuVEJ0aDB6VnhHMThMNmw0UWsvTi9vL2svOXNmdGRjM211ZzUzV2xBOG4vQzM0L3dCT0JQNnhGTHN2bjJpUFBCMVB0b1Ivd24wdGtCWmorb2g4U1A1bHZ0NnJXak84dzUzN2dIRVRGOE5PTmVkdllPM1ZjR05wcXNkdTVLS3pocmgrTTltTkkrQzBwdWJrK0pmRU5QM05FTmZmUHAxNFcxai9ZcEx3WHkyMC8xRi8ydjJmUjdTejh3ZU8vZkxBZ2pNYkMySE52OGRvSCttbjZ3YUFmQksvWm43OFFERnVlVGxBUzdMKzVjSHRTY1hZL1RkTS8rWlhudXl6UTk5QlU3RG9FNWYvL3UvLzVxcXJydUpMWC9yU1FjdmRuZDdlWG5wN2U3bi8vdnY1MXJlK0JXU3RCZFdMejRsYUZZYUhoMGNTanVyejBjdGthWEYzK3Z2NzZlOC84amtocTYxcExTMHRzeDJXekk1cTg2TmFYT1pXOVc1aVBiZTRwQ3lJeEVYR2tnL0hmOFNNTitCMnUrTmZjMnpDOHJQTnJIc1VnWis2ZTRQQk45eG9uZDJJTGxvRzF5KzZTUWZ6ZER3dkpyR3QrcnU1YjNQc3FId28vRlcwOWZkVmx5ZHBjbHVSRGI4WjZ4aE5kSjZXQlA5Tmp2YlBsR0wzWDJSTFQyd0o3cDhLU2U2SFF5a3ZIVCtDODVaRHk1amRSdnBKdXd0NFYzQzd2TUI1WFVWYXh2bGM3eCtDWDB3eWI4cm1NdFpoRnZoeFMreDhXajhiZmo1NmJTUHRad1RuS29lcm1kbjN4M0xnVnpQWWYwbFo5SW5McmJmZU9uSlJPUlhEdzhNYWF5RHp6c3hvYTJ1YmZFT3BoUWF5TzM2NjJ6VzNsa0xpQWlxSHZFQ2QxZ1QyT25lMmxlSzJ0VlBwNmhOQ2VLMFpCWGZlVkl6ZEh6K3dwbjNHMFJTUzltdHhPNkVZT1gzR0I1dHZpYjhwZURqVjhHV085Vlp1NS80ZTdEV0pXNXZqKzhHY0VEOUZaTXpFSlJmaTVRNmhIUG5FZ2FVYmVvejJ6N2p6bGtiV256bkV4akVuWlM0a1RWZURYengyY0pXUEZ3T1M1dTBGeHI3WjdEVDlxSlR5ekVsZWFTeW1PLys0a0t6NWlRVytTVno3cUFPck90ZmtndjhBNDhaUzJ2ZTZTWTR6bWFPQk8yZDRqQ1ZqMFNjdXExYXRBckx1T0s5KzlhdlpzV01IZS9mdTVhR0hIbUxidG0wTURDeWNzVTVtUnFGUUlKZkxVU2dVZ093dWZIVThTRXRMQzduY3dYK1M1dVpta21UdXBwY1lIaDVtYUdqaWJwWHVUckZZUEt5MWFYaDRlTnlFTWNaSXNUaitKT1NsVXVtZ2NUM1RWWDFQeDJvOXE2NHpPN3huU245Ly8ySG5kM2Y2K3ZybXJGVnQ1Y3FWYzNKY21iSHFmekFsTG5PcittRmN0L1BsVkxTU1hUM3AzOU1DMHNReGp6UWpjZnptcVk1UE1PdzBBT0xvN2tPenhaN3FDN2o4YlQ3cCtBN09VeHlhRFBkODZIZ1RRRG42azB0cDl6TmdiVnNoRk80Mml4OFlOU1lrNUpQMkczRHVLTVd1MTR4MzdHYldYK3p3Q3VCTFEzVGZPbnBkalB5ckJYdGRMdUVMUStuYWkrREdNZTgwTzN6WFVwdFd3dUNKZjU1S2w5VTg3YzhtOE96S3FoVVl6ODJIOW1QTitHVXg3ZjRTYkI0cXB1dGZVaUN1emJyQlZaUFdEWHRnL1JlTHFYOWt2QmlQd0dsb1lQNlVMZnJFWmZURjRQdmYvMzZXTFZ0R1gxOGZQVDA5N05temh6dnV1SU9iYnJxSlcyKzlsWHZ1dVllSEhucUlHR2YrZldKbXJGbXpocWFtSmxhdlhzM3k1Y3RwYlcxbHpabzF0TGEyc21MRkN0YXNXVU9oVUdERmloVzB0YlhSMHRKQ2MzTXpJWVNSOFJHTmpZMGppVWxEUThOaGljdGtYZHBtcWx3dUh6WW00MUR1enVEZzRHRVg5TlV4UFdPSk1USTRPUDUzdytEZzRLejhIUUNhbXByR2ZZK2FtNXZIVEZ6R09yKzdqeVM2ZlgxOTlQWDFzVy9mUGtxbEVydDI3V0xYcmwzczJiT0hucDRlZHUvZWZkRCt5NWN2NTRRVFRtRE5talVjZi96eEk5M0Npc1VpbDE5K09lVnltZVhMTldaM2dhcDJPZENGNXR5cWZpRFVlNHVMazFVV08vSitwVEpubklhR3lsQ0tLVjlrdW5tRFlSaTI1THBwR040Q2ZCTGppVGpiMDJpZkNzRTNBRG5vekFGRnQvZ3U4L0F2Y09IM29YRlBJZmhmdVhOeWpQN3l5amJBaGtQdVVKNjNQQVQ3bk1HdVl2UjNISHJlZnJvZnlOUHhUc00rM2hKYS82RS84czZ4SS9UQlljcXJHMEx1MmlONVhUSEc1eHMyQ0RRRGVMRFRESjRKSkdZVWNCN3QyQnJjQi9LaDQwcmdSWkQ5eThuVEFjNXF6eEs1K3dIeWdUK0REc3g4U3pIdDdqeVNXRVo1SkJxWVAyV0xQbkhKNS9NY2RkUlI3TnExaTgyYk4zUHh4UmZUMnRyS3NjY2VDOENGRjE1WTR3aGxLZHU3ZHkrWFhYWVpwNXh5Q25mZmZUY25ubmhpclVPU3c0MWZZazltVXpWeHFmY1dsLzFrZzIxbmtMaWMyVmhJMXJ3YzdMWHUvaGhnamNIdkkzeTZQM2IvSzR6VC8yV2NZK1hEbXI4RCsyUHc0OEh1Ti9oY01YYjlNMVBzbDUrbjQxa2t2TVdjSnp1K0hIZ0krSUhIOElGK05tdzlkUHNXMmsreXdMdUFad0VuR0xiZmpWK1JsdjluaWVzZkhQYzhvZjFqWm5hcHc2WlNhaytERFpQY2hUNTNkVXRvZmtmQS90RGhrWVlQdTNHTHd5ZjYwKzZ2SGpodXg0Q1pOd0VZOW9lRnBNTUJ5cWs5ZXBBTld3NDlhaUcwdnd1ei96MnlJUEdiQ25TQSsxZUtzZnVQeDR1bW1mYW5ob1JMY2M0Qk93RjhEL0N0VWh6OG0rcDRpbnpvK0kwWlR3QXc0OVJxTExpL3V4aTdQNWdkcCtNcEllR2Q1anpSb2Mzd0J5Sjh2RDkyLzl2RTc4ZnNjdndlY3pzcHd0WUJObXpLMDBFdThOWUc4ei9MdGpBd0tDUU5EMWYvU1JxUUpQYTdhaGV0Tk8xY1A4Q0dUWlZESnZtaytjc0dKOGZVWHd3YmQ0NTEzbExzK21RK2FYOStNSHRISWJUdnFiNHZWY1UwdkJ3R1k0R21rekUveHRQNHdqTEp5Tit4SVluL0JqQ2NocmRXbCtYd2t5emgrMDdTMkorVy9nenlCdEFmdTY0RXJteG1mVWVTaEEwT0h5N0ZyZzhBRk9oNFdnenh0OVZEQk1MN1BPdGFITUNISFAvWDZ2SGpKT09sSm5FTWNOaS9ReG5ib2s5Y1ZxOWVUV3RyS3p0Mzd1UzIyMjdqNG92SDZmWW9VZ1AzM1hjZnc4UERORFUxYVl6THdsWFBWYTRXa29XVXVJenVkLytFV1Q3MmJtQkdsVGhha3RVdkF2dWl1OThFOWkzd0JIaGhNTHVpRU5wenhkajlUMU04bE9XVE5kL0lNbEZaQUFBZ0FFbEVRVlF3dDdYZ1hXN1dndk5VakgvTWg0N0hsR0xYYXljN1FENTAvTDBaZitkT241di9DTGU5NEg5Z1pxKzNFRi9ZR0RzN2h0Z3cwaisvaGM3elE0amZ4MnlsdzY5eHJuWGpXSFB2Y0JxT0I4Wk1YRnBDeDV2TnVCVDN6YVVZbncrYkpreGFtbWsvSlFUN3FSbVBjT2RtNE10dXRzTGNuMjVtWHltRTl2T0tzZnV0QUlaL0VyZGpNRjdoN3ZjQzN3Y1l4SHJHUEhpMEd6MzR4OEdlYWNhcHVIL2RZWmNaNDNZWks5QjVMSWxmNis3M0F6OEY5aHYyVkl3MzVKUG1SNVpTbmxXSjVXdnViREt6UzNIMk9mNWxBSXQySTBBaFdmOGE0UE80NzNUNEJ1QnU5Z1NEVG1CZUU1ZXhXSXdmTFpKNzA5VDMyRERTOVNJZjJxODBlSjY3ZjZLZjdxc24yTWxMNmVETDhrbnp0V2Iydi9PaFkza3BkcjJIa1ZieERidXluNTBua3kzc1RXRGtiK21WVnJYUnl5SzJJaG5KOTM5NTJGd0tJWVNMQWN4NFNndnI3K2huNDM4WDZmb0prWjhBU1NHMGY4bU4yOGpHNzZUbVBNcXdSeFZqMTE5elJEY1N4bFFndXhrZ1UxQVhpVXQxdk1qbXpXT080eEtwbWJ2dXVnc3pVK0lpY3FBRllpRjBGZXNCZmc4OEFsZ0JYRlo1ekliZFZMcWhURnZLQXlteGM0Q05YZFZGVGJSZmtRUTJnNzBKbUZyaTRqelpqSjhXWTk5ajRjWjlBSTJzUDdNaGhHNHpYdFBDK3MvMHMvSDY4WFl2MFA1MHNxUmxpOGVoem41dTJEYXlMblM4RTdOL3lpWHhjME1wbGE0Tlp4Y3N4UDkyV0dId3FsTGE5ZThIanRhNUJzcGp0dkFVV1BkTWh3KzdzOVZqZUFaMFQzcjNPaVI4eGVBUk9POHN4YTUvcVM3UHMvNDRBcHZNN0MwRjJyOVhwUHZIeGRqOXRrWTZIOWVRK0Nzd2JpbWwzUk5lZUZjdldQTkorMytCblVvTUh5eU5VeDNyd0Q2RFEzbHZmSDBwZG4rV2taYXNNeHNMWWMxdFp2Yk1KaTQ4ZFpDZjNWTnRQU2drSFpjNjdDckZRMkp4ZXdjRzVSZ3VQTGcxNk1Lakp6aTlRV2Rob3ZpbWJqQ0ZHOFp0TFJ3bWwrWkQvSWhoNnlZN2trZGVXOHFxWlZraGRId0k0NDNBVDByeFFFc0lyRzNMazM5S2lZM2Y1cUR1dXIvWVgwclBmV1lodEd3dzQ5MkZwSDFkbXNiWERMRHBkNGVlSndUN0R2aUJmZDJhQVN6NFNFSnR1RTEwajhySXFwaTUyeU1zOEIvNXVPNUZKVFo5RnpwYjg0bC8xWjB6TFIyNHlKT21UNXY3UURtR0Z5VEJOK2FUanROS2FmeXo4VnFQcHFnRm1NbitTOHBDK0FLWmtaVXJWNDRrTHIvOTdXOG4yVnBrZnQxMTExMUFWbmhCWTF3V3JObWVTRXpHVnIwWVdnZ3RMZ0IvT2VyNSt5cVAyYkNickt2WXRQV3o4ZnJSU1F2QUlOMTNHMzZIR1NkbVpYU253bUthcHErdEppMEFsVXBOSHdJSUlieDRvcjA5c2V3OWl2elY2S1FGb0JpN3JzQzV5N0FMR3Jub0xJQjhXUGtxTXpzZStQZmlRVWtMWkhmSk54MldrRFJ5MFZtRThIWEQ5NWRqK1psamRUMDdWQXZyenpYc0FuZHVMTWF1SzBhdks3SHhJVGYrcmhML1RLczlIWUViOXBSaTExVWMxUDF1ODVCalB3UklhRGh6S2tkeHJOSjFkZmlRL3ljL0czY2lzQUtkeHhRUzc1MlZSMmljdkN5djhVakhOeEh0ajRuMnh3NWZkWHg1OWZkc21UODZraFlBOHFIamN4aHZjL3lHWXRyMzB0SGpYbHBDNFYyV2hHKzBoSTVMRHovUkwzY1hZOTg2eDc4TnRqNUpraytQRlU0NWhuTkxzYXUxK3NEOHU1aC9kL1N5TklaeFcxYnpkRHdaL0FTY1hlQmZBUHN5SWZsa25uVnJDeUgrQXZmSHhXaVhGUG5GdzlWOUJ0bXdwUnpqeFRobkYwSzRveVYwdkEwdW1HNUxhek9qV29ka1lvdSt4V1hseXBYazg5bDN4Sll0NmlJb0M4dHZmL3Zia2NsUWxiZ3NXTldCdDR2KzgzQ0JXMGhkeFFDK0NYd0wrTVBLNzVjQkx5RHJSbmJmZUR0TndhbkF5NEFqbnJuN1lHdmJXbWg5S2lHZWIyYW5tWE9hdzJNTktGRE9GMkhTK1Q4TXYyZUE2KzgvZEhrYTQ4K1NKT0RtajVsd2YrY0NoN1NFL1dDTTFkSHhMc01lRzVMd1JGSnVON3dUREl0OFpTcXYwTENqY3lIM1hZZkdHTzFwUTNSUGJkTEJZQmRrVC95N2pORk54MUwvS1ltQjg4UXBIVy9Xckcxb3BuVmRDS3czL0RGdW5HYnVaNERoaWVlbk5xTEl2d3gyV1M0a1AwdG8vOWRTOUtzbXU1dGZwTGMvNzRVdnpzNXJZTkxFTVdON2lwVnhHWG56aDNHR2k2UEdhZVN4a2I5TE5MOG13UEdsdE9kRmNNdEl1ZEVXTGpqQjRLMDRkL1hIYlZlTmZaNGI5NVZTWGxBSTdYL3RNZjNxV0ZzMEJMOG1SOGVCSWdDZWxTVFBoNDVScjhYSC9keXg0SDhKOWwydmxBd3JSWHRqTS9IQ0pJVHIzTGpEMG5EeEFCdTJOOUo1ZXRhRnp3Y2d1d2t3RkM4OE41ODBmTmFjUzZIcDgweHZiRnNETU9XSk81ZTZSZjlGM2RiV3hySmx5ekF6OXV6Wnc5NjllMVYyVmhhRUdDTmJ0bXdoU1pLUkNuU3lJQlhKK2hCb2tQN2NxaVl1QytsOWZnMVpBdE5SK2YyY3ltT21tb0QzVEhmblBPdGZZTUUraDdIUzNlNEg3bkRzZXFBTmVBUzBUR2xjbHR2WTNVOEMzbGQ1MmpEQjdnbkdDcHh0aDFlR0d2RVFRUENRM1pVeGpnTW93NzFUaWMvd2wyQzJEUHk2QWJyRzdiSjIrSDZWU1Q3Tng3eklMckh4NGJ5M3UyVVQrODJMUmpwUGJ3anhhb3d6Y04rRGNTdHVkMkErQkt3SG45TGZyQlM3Mzk4U092WUg3SCtaOFlGODRMM1EvcmxTTEw1cmRNdlp3VzdjVjRxTVczNTRqdnhWSWZnYkFkeHBBSm9MWWRUZnd4ajV3aHRJdTc4Q2h5ZXpJVFJlZ2RHU3B1a2JKaWxSN2NYWWZjV2hDMVBpdmdEZmlwRXJJMkdrUldxc3dmbUJ1Q29rL0ZYRUR4cmYwc1JGajNYc1pSYjlPUVNyMURyZU1EREEybzNOc2ZXNUE1Ui9BMkc0bVhXWGhCQi9CTHlsRk1Obm9iUGFIWFIvS2VXbGVZWlh3ZlhqL0gwbWxVTlZ4YVpzMFhjVmEyaG9ZUFhxMWVSeU9RWUdCdGkrZlh1dFF4SUJzcmxpdG03ZFNpNlg0L2pqajY5MU9ESytYckxFWlViZGUyUlMxY0hXTXh2L01idDZ5QVk5dncyWTdrWEhXR1p3VTdCempRWDdrbU9EcFBFSnBkajlpRkxhL2N4UzdIb2o1dHNtMzM4MEcrZHVpWjBFWUQ1aHYvclUzZnZCajJiOFZySmpBZHppSGdDdjNHMDJzZ1JtQ3E0Q2ZnTDIxRUpvLy9BVTk4R3dyTFhKdzVnZnJBVTZqell6QTlzejFXUE9WQzd4enpzOE51SXZMOGJ1TmNXMHU3TVV1MTdyN2h1UDhGQ3hQM1o5dUJqdEpJaXZOZXgzWnZhR1F0TDZ6VGtKZk5yOGc4WFl0YUlZdTFaRTg5ZUQzVnY5dlJpN1ZyaFAzQVczbVhXZEdDOTM5eThPc0duRGdlWHRUODJIOVpkUGR2WkdPazlQQ0cyV2hzc1N3cDRHeUZVZllBRXNqRjZXRVBaYkdpNXJJRFFWNkR5bjJxMHJDY203RGIrN1NQZFBSaDgvbnhTK2t5UjBGNUxjL2tMaS9VbVMvTVRNZ3BsOXJKQjQvNkVQUzNMYm11bThhSnB2WnNJVUsveEpIYlM0SkVuQzZ0V3JhV2hvWUhoNG1HM2J0bkhHR1dmVU9pd1JkdXpZUVY5Zkh3ME5EWnh3d2dtMURrZkdWNzBEcCtvSmM2dWF1TXlvNHRZYytVamxVVzF4ZWVRTWpuVVJjRmozcktuSzQwL0diSm01Zjc3SXhsSGR6ZFkybUhQNkVkWEFjMDZIc3d1anUrY0FFT3dGQUJILytVUzdtL0Vyc1BZQzY1NVdaTk1QRDFrZEROcmQzVDJtTndDNDgvL01lTG9Gbmsya2U3THdJcFQ3MDc2WEZrTGhCc3plV2dnZEQxYktORThvamZ3cVNRRGpXY0RmSDNiY0pPME1CQngrTnRteFpzZlpCZHpQTTdpMWxIWi8vYUJWRnM2ZVlNY0p1azF1R0NpbWZBRTZ2NVlQOFhZejYyem1vcFBINnZvM1A5WTJaSzFHTVZZR3VmK3ZmT2g0T3dCT0Ryd3hIenFxTFhuWXFCYVhNWTZWRHlINVArNytZQ2tPL1BYb05TR3czaXk4dHlYcHVMTS83ZnFQOFk3UUVQeWJqajhLN1BDV0NxL2NIQW0rNmJCMXVKbFpQcDgyUGJrRXZ6YnNybWg4ajBPNkhNWTB2akVodDl5SlJtSlg0YXdrOG9ycW5ENmV4RDh3N0xNUVgwdWEvQVpnZ0QxM2ovK2FKN1RvR3hIbTA2SlBYSUNSeEFWZzY5WXBkczhVbVdQMzMzOC9NVVlhR3h1VnVDeHMxYnV5Nm1NNnQ2cDNZQmRpNGxMMUd3NHVsVHdkYjV2SnpwRTRsQkRBZU56bzVTMmg4SDdNVmgzSnNjeG96WWNWVjVaaTUrdXIzYjJhYVc4SFhvbDdiMzhjSFBmQ01JdkZQaGFnblJEK0xSOHZlc3JvT1ZqeW9lTnZNYzRBdjNxQW4vMGVJRVkrWjRHM0c3eXRtWFUvUFBoT2V1Y2pCNkR2UUNuYnFodjNwYkg5T1Vud1h6aDhzSkIwUEhUNHdQNkREZEMxb2VBZHQ1bHhma3RvLyt2KzJQMmhBK2RwUDhYY1B1Q1FFdjJqUi9CMnpVQ3BEQ3RUOEJPaGN3VnM2QUhJcy80NXVEK0hNU1pCeG4wbjJIRlpvWVhyUjhZck5kUGVQa0QzcUtSdnc1RFIwUThRWUx3dWUzTXF3QXNMb2ZVNURrTkRwQThrYVhodmdIY1dDWlZKR1AxbHdMdEswZjZndWsrZWVPRUFRN2VPZGJ4OEtQd0wrS2t4eHFjZldwcTRGTU0vNUpQNG5PQjh1b24yWHcvU1BXNHlZSEJsTVhhOS9iRGpKKzNmQkNpbDNTOEFLSVQydDhjWU52V3o0ZWVOZEo3ZWtQZ2QxVzJMc2U4VFkzWEJxMVl2YXdudEh3endKTWYvcmtTNE5adGJhRzFid1Z2LzNjMi9YVW8zZm1HU3QyOHFqSVV6OW0vQnE1dkVwYkV4NnpiOTRJUGp6bTBsTXErMmJ0MUttcWJrY2ptT08yNnFQU2VrQnFxRElpY3FOeW96Vjcwek90RzRpbm93ekF5UzRBSDIvVHp2SzM5dlprL05KeDAzNE55RStaUE1XZUh1Lzgvc3dNWGhwTnp2Qm50NkljVGJuZlliTUk3QzdSbmdGczFlUDlaOEZxUDFwMTMvTngvYVAyVm1ieURrN3NwYnh3OXhMeG4yQnhpUHcvMk9VdlEzVkxjZnBQdnVQT3ZmRFBhSkVNSjFCZXZvY21jTDVpZmpzYk1RdzNsRjJIWG9lUWJvdnJjbHRyL0FnbDNuN3A4dHNINUhrWTAvbXVpVkRVZDdSVVB3bndheksvS2g0NCtCWDJOK3ZEbnJIVzkxN0szOWROODA1ZmRxUnJZTVlpZDhFK3dsK2VBM1Fmc1BNVTdDZVFyR3R6bFFBR0swNjh6NG8zekliWVNPWDVyNTljVzArNHRKc0tzTHRHOXo3SHJEaHgyN0NPTXNuUCtZYVBMTzJlWnVtejNhd3hZY3pHNTI1MDZQOFVkd2ZhK0Y5ajkzNC9SOHBYcXhPVWM1ZGx3K2lkOGRmWXlXdFBHdit3KzBhR2ZMa3ZaWEd2WkczRDgwd0tackRqL3pobkthWHZRblNVaHVTb0w5Si9ITTgyRHpaT00vRXJnb1g2Q2NUMmtvR0N4emFNcXo3cmt4Q1cwT0x3MGgvamx4N1JqajE4WWJOMVI1SDJLOHlrTVlBRjViQ1A1MnArTnFqTWU3MDF4S2h5ZWRCMm1LSW5WeVBUNGY2dUtOV3JWcTFVaUx5NDRkNDFZTUZKbFgyN2R2eDkzSjVYSWNkZFJSdFE1SHhsZXRBcU5tc2JsVmJYRlpTR05jNWtLWkdiM0dXNHBwdk9nWlNaSzd3dHd2QkRzRDdNY2V5MzlwU1RKbVZhWHh1TEVucHVrclE1SjhCT2ZGNXU2WWQ2V3BmV0NBcnA5TzVSaWwyUDBYelVuN3BtRDJCcHhuZ2pXQS84N2QzbCtLZzFkVVo0US9zUDNHVHpXejdzNlFKTy9FdVFBNEg3ZXRSdnhZa2Y3RDV1Q282cWY3WnkzVy9xY0IrNG9IKzY5ODdIeEtpUTIvSG0vN0lUYmNsc1RPSjFxSWZ3czhHM2kxT2IxdTFoWFRlTVVBM1YzajdUc1hTbW5mLzh5SDFwM0E4NEZYZzkzb2tVc3MrRE93d3hNWGovNDJFc3NiM2dHY0hMR2ZBamorVWN1cTByMEtiQmp6MzdyemhteEErRHkrbnRqMUZvQUM3WDhVM1gvWEg3dmZXMTBYWS9oQ29MeGlaT01RT3NGZlNSb1BtdUcrSHh2OTl3NzVaUDJmNHZZeGgrMHgydmVhV1g5eElPUTk4WHpBOHRGaklXQUZoMWJEN3NFNHB5V3N1YncvOHU3eDRtd0pIVzhKVnAyWU16ZlNiR0ZaWEY4TlRvL0JYbUJGUGhUK3VSemp4N08xNVNsTkdqbkFwdDhSdWF5UjlxODNKUDRwdzE3clR0bGdkMHRvZUdlTTZ6NDN5S2JabUl0RExTNVRWQmVKeThxVks4bmxzcGVpeEVVV2lvY2ZmcGdZSTgzTnpacDhjbUdyM3MxN1JFMmpxSC9Wd2FkMThiMHpnY2dNVzVVR3VmNHVVcDUzMklxVXpxa2RZY091WWpwcU5Feks4eWZib3hTNzN3QzhZYXgxNDFXRkdzOEFtemFRc21HODlmMXMvQy9TdzBmcjlLZmRYd1dtbkp6MXMyRXJrYitZeXJaRGJMaHRhSXh6VHFTVWRyOWt6T1ZqdmxjMzdpdEYzZ2k4OGFERmtSc1lZM0xURWhzZkd1dnZVb3JkbHdPVERrNnZuYzRWQTNEbjZQL0dlZElUd1FaSzVNWVlNM1ZCQzl6UTMwajdXVGhYbVdIQXNVbkNkZFdoSFZiNXMxaFdRcm1QckdCS0w4N0RocjJqaFk1djk5TjF3MWpSeEdqZko0bmJRMnA3SFhwU2JPOGdwYjN3eXg0cW56bDUxcTBsaE9jNTNwTUw5aTRBSi9md1dNZkxuTm5Zd3BybmhtQ25nai9CNFFJemU1VERyeDFlMlIvdE8vbmdyelRzamJraytadUU5dXNOLzB4eCt0M0cxT0p5Qk9yaWpXcHJheHRKWEhidm5yRGxXMlRlN05xMWEyU01TM1dTVkZtUXFpMEJKOVUwaXFWalNuYzZSV1RoS1FUL09jWmpEMTZhSlNDRnhBK3ZVdWNON3k1R1BqaEU5NjA1T2o3ZzdnSGpYbExmSGJFOUNkNFRzYjM5RlBmRGpiMVE2WDhHTk5KK1JpN3dHMHZzbjBsWlAxWThnMnpZUXNxRWsvaFpFczRDZTU5aHVOT0grNGY2NlpwZ1FQVG1JVXM2WG9melNPQVd4eitjcHZISG8xdFdTcEdyZ0t1YTZWeVhCQzUxN0Z4Z3VvbEx5c0lxRTcrZzFVWGlzbno1OHBIRVpjK2VQYmc3TnRaZ09KRjU0dTdzM2JzWGQ2ZTV1WGxra2xSWmtBYkl4cm1vcTlqY3FsWVpHcGh3cThYUFVHbFRxUlBGMlAzeWczL3ZPbjI2eHlyRnJ2ZE92dFVCUTNUZmtjVDJWL1RUZjFpM3YySzBkVkNlc09UeXlMWnA5NWVBTDAwaHZoTkhucWRkejVyS3NRZllzSW5JR05YTGprZ1pKcXJDSnFQVlJlS3liTm15a2NTbFZDb3hPRGhJYzNPOWQ2T1doYXhjTHRQVDA0TzcwOWJXUnBLbysrb0NGb0diZ0NjQS8wM1d6Y2ZKeHI3c0krc2Z2YXZ5dkVRMitMck1nWXZUTXBOWCs0bVYvUTdsSEdqeFNTdmJ4TXJ6OGlIUFIvOGVSKzBUbWRpaDIvaW9SelcyNnUrVEhXc21xbmNVeDNvZjZrbEFpWXZJck9pbisrcXgxeHhhblc1Ukd3YlVMV09LNmlKeGFXMXRwYUdoQVROamFHaUlVcW1reEVWcWFtQmdZQ1J4V2JYcWlDcVlTbTE4cHZJNGRCQ3RWUjZqZjY5bkRtd0hmZ2RzQVg1TGxyanRxVHgyVkg0T2tDVlNSdlk5MGtRMlMva3FZRVhsT0hjQXYrZndwSzdlWjRnMjFCMU9SS1p1R0ZoVzZ5QVdpN3BJWEJvYUdtaHB5YVlHR0I0ZXBsUXE2V0pSYXFxbnA0ZUJnYXhIek9yVnEyc2NqVXpCVjREYktzK2RBM1gxYzVXZlJsWXA2bXpnVVdTbGsxY0FvOHZGNVRpUTJGUXY2S3NDQjFlTnlYRmcwckdrOGp3MzZtZHUxUGJ6bVRnWjJhem54NUZOcERnVEtmQjlHQm1BWEcxcG1jdFduWVdnM3BOYkVabGRTbHlPUUYwa0xpRUVDb1VDWmthNVhLWllMRTYrazhnYzJyVnJGOFBEdzdnN1J4K3Q2VUVXZ1dGZzNOS3JvMHcwdDhSOHlKRWxGUTNBaVdTSnpncGdvckoxYTREV0l6aEg0RURpRmppUWRCMEhySVZEQitZQ1dhdkt2V1JkN3JaVnRqOEx1SDdVTm52SVdtKzJIMEVzaTFFMThSVVJtWW9oc2hacm1ZSzZTRnlTSkNHZnoyTm1wR2xLYjIvdjVEdUp6S0ZkdTNZeE5KVDFpTkVjTGpLTHlzQURsZWZqem9reEQwWmZtRSsxVzFSS2xteVZKdHR3a2ROQVd4RTVFa1BVLy94V3M2WXVFcGZSTFM0eFJ2cjYrbW9ka2l4eE8zYnNVT0lpOVd5Nll6anFQV21CcktpREptNFNrYWthWm9aelB5MGxZZkpORm9mcVBCbHFjWkdGWU9mT25Rd1BaMTM2anozMjJCcEhJeUx6NkVFT0h2c2tJaktSWVE0ZUF5a1RxSnZFcGRwVlRDMHVzaEJVVzF4Q0NFcGNSSmFXMjRHVGF4MkVpRWc5cW91dVlvQzZpc21DRVdNY0daemYwTkRBbWpWcmFoMlNpTXlmN1VBTEtvbThVQTJTVlJBY1BaL1FQckx5M2FNOVFGWm9vcXEvc2w5MWpwN1JjekNONWt4ZTh0czVNR2ZUZkJndlZsa1ljbWp1cHltcm04U2xwYVVGTThQZFZWVk1hbXA0ZUpqZHUzY3pQRHpNc21YTFdMbHlaYTFERXBINTlVTGdyams4Zml0Wm9ZTUVlQVRaNUo0R0hNdlkxWWxXa1pYd25rd0RNTlg2N1FhczVNREVvbFBSV0lsbEtsWXlOMFVPbXNpcTR4M3FHWE53TGhHQUh1Qmx3RS9HV1QrZlNleWlWemVKeTdKbHkxUlZUQmFFWXJISS92MzdpVEd5YXRVcUdodVA1SHRkUk9yQVhDWXRBSDNBblpYbnQ4L3h1VVJrYm4yV2JGSmZtWUs2U1Z4R2R4WGJ2MzkvcmNPUkpXenYzcjJVU2xueHBKTlBWbGQzRVJFUkdkZDl0UTVnTWFtYndmblZGaGVOY1pGYTI3dDM3MGgzUlNVdUlpSWlJck9qTGhNWHRiaElMZlgwOUl5MHVKeDAwa2sxamtaRVJFU2tQdFJsNHFJeExsSkw2aW9tSWlJaU12dnFKbkZwYTJzYnFTbzJPRGpJNEtBcS8wbHRWTHVLbVprU0Z4RVJFWkZaVWplSnkvTGx5dzlLWEFZR1ZLQkI1bCthcHV6ZHU1ZUJnUUdTSk9HNDQ0NnJkVWdpSWlJaWRhRnVFcGRxaXd2QXdNQUEvZjM5Tlk1SWxxTGg0V0gyN3QzTDBOQVFUVTFOSEgzMFZLWk9FQkVSRVpISjFFM2kwdExTUWo2ZkIyQm9hRWlUVUVwTkZJdEY5dXpaUTR5UmxTdFgwdHJhV3V1UVJFUkVST3BDM1NRdURRME5MRisrSEhkbmVIaFlpWXZVUkc5dkx6MDlQUUFjZi96eEpFbFM0NGhFUkVSRTZrUGRKQzVKa296YzNWYUxpOVJLWDE4ZmUvZnVCZURFRTA4a2hMcjVMeVlpSWlKU1UzVnpWUlZDb0sydERZQnl1YXpFUldxaXQ3ZDNKSEU1NFlRVGxMaUlpSWlJekpKY3JRT1lUZFhFWlhoNGVHUWVqVVVuSFdiZzloOHgrTnNORE43N2MrTCtoMG1MZThDZDBOSkdhRjFENDBsUHBQV3BiNkxoaExOckhhMGNvcSt2ajMzNzlnRnc3TEhIS25FUkVSRVJtU1YxbGJpc1dMRUN5QktYdnI2K0drZHpoR0pLMzhhcjZMdm13NlE5MjhiZXBIY0hzWGNINVljMjAzanFCU09KeStEZDNleTY4bGtUSHY2b3Yvd0pqYWRlT090aHk4RjZlM3ZadDI4ZlpxWVdGeEVSRVpGWlZGZUp5OHFWSzRHc3E5aGlhbkdKKzdlejV3dXZZZkR1amJVT1JXWWd4c2orL2Z2cDdlMGxsOHR4ekRISEtIRVJFUkVSbVNWMWxiaXNXclVLeUZwY0ZzczhMckYzQnp2KzlXTFMzZmZWT2hTWm9UUk42ZW5wWVdCZ2dIdyt6K3JWcTBmbUZoSVJFUkdSbWFtcjI4R2pCK2N2aWhhWFdHYjNWUzlUMGxJbmhvYUcyTFZyRndETGx5L1hIQzRpSWlJaXM2aXVFcGZxR0pkeXVid29XbHlLMTMrZW9mdCtWZXN3WkphTVRseU9PdW9vR2hzYmF4eVJpSWlJU1Ayb3E2NWkxY1FsVFZQNisvdUpNUzdjTVFheHpQNGZmbkJLbSthT1BZT0dFOC9HekNqdnVaK2gzLzk2am9OYlFOSmhCdS81R1FPYmY0UTFGbGorN0wrdGRVVGpHaDRlWnMrZVBRQ3NXYk9HaG9hR0drY2tJaUlpVWovcUtuR3BkaFZ6ZHdZR0JoZ2VIcWFwcWFuR1VZMXQ2SGMzRVBkdm4zQWJheXl3NmpWZm9Qbnh6ejVvdVEvMjRVUDFPMDlOMnZNZ0E1dC9sSldGdnV1bitHQldJYTdsU1g5VTQ4Z21kbWppb2hZWEVSRVJrZGxUdDRuTDRPQWdRME5EQ3paeEdiamoya20zYVh2UkJ3OUxXZ0NzcVJWcnFyL3hFMzNYWFVucGwxOWxlTnV0dFE1bFdvYUdodFRpSWlJaUlqSkhGbWcvcXVscGEydkR6QTVxY1Ztb3lqdnZtWGlEaG1ZSzU3NXlmb0paSUJaejBnSlppOHZldlhzeE0xYXVYS25FUlVSRVJHUVcxVlhpc256NWNrSUlCN1c0TEZTeGI5ZUU2eHVPT3dNYW11Y3BHcGtOL2YzOTdOKy9IOGhLY3l0eEVSRVJFWms5ZFpXNE5EVTFqWFFOR3h3Y1pIQndzTVlSalM4TzlrNjRQclNzbktkSVpMWVVpMFY2ZTNzSklkRFcxa2FTSkxVT1NVUkVSS1J1MUZYaWtpUUpoVUlCV1BpSkN6N0orb1ZhRFUzRzVPN3MzNytmNGVGaGNya2NiVzF0NUhKMU5ZUk1SRVJFcEticTZ1bzRsOHVSeitjQkZueFhNYWt2TWNhUmdma05EUTIwdHJZdTNGTGNJaUlpSW90UVhkMFNUcExrb01SbFFiZTRMQ0t4YnlmREQ5MUIyck9OV09yQkIvWmpUY3NJK1JVa3k0K2g4UkZyc1pZVnRRNnpwdHlkM2J0M0E5RFMwckpncTltSmlJaUlMRloxbGJnQXRMWm1aWUlYVXVLeSs2cVhNWERyOTQ1b244RTdybUhibXd0anJsdjVxcytRZi9JclppTzBNUTAvY0ZNMmg4bzlQMk40NjgyVEZoSUF5QjEzSnZselgwSHJSWDg2cFNSbTcxZmZTT21HTHg1UlhQMi8vanJiZnYzMU1kZXRmdjEvMGZ5NFp4M1I4V1pUakpHZW5oNGdTMXcwaDR1SWlJakk3S3JieEdWb2FHakJKQzZMZ1E4VktXNzhQL1J0K2d6cHJudVBlUC95UTV2Wi82Mi9vL2NISDZUdFJSK2tjTkdmemtHVUM1ZTdzMi9mUGlCTFhGUlJURVJFUkdSMjFWMG4vTkV0TGhyak1uV2xYLzRIKzc3NXQ5TktXa2J6b1NJOVgzc3plNzk2NlN4RnRqaFVCK2NETkRjM0szRVJFUkVSbVdWMW03Z01EUTBwY2FtaDBnMWZvUGNuSDZwMUdQUEczZW5yNndPVXVJaUlpSWpNaGJwTFhKWXRXd2FvcTloQ3NQODdsMUYrYUhPdHc1ZzN4V0lSeU9ZVFVpbGtFUkVSa2RsVmQxZFgxWGxjMU9JeU84S3lvMms4NVR4eXF4OUpLS3dpTkM4bkR1eGorSUdiNmIvOWgxQ2VJRG4wU084MUgySGxuMXcxZndIWHlPZ1dsNmFtSnJXNGlJaUlpTXl5dWt0Y3FpMHVDMm1NUzJ2bkcyazUrM2tITGR2L2czOGszWFAvdVB2a2pqdVRaVTk5eTVqcm1rNDVmMWJqTzFSb080N0MrYThpZis0cnlCMzk2SEczaTcwUHMrZnpyMmJ3N28zamJsUDY5ZGRaOGRJcnNPYmxCeTB2blA4cW1oNTF3VUhMOW4vdi9hUTkyOFk5VnVNanp4MTMwSC9EaVdlUHU5OThjSGY2Ky9zQnRiaUlpSWlJeklXNnU3cGFpRlhGbWg3VGVkaXl2dTVQVDVpNEpDdU9KMy8rbjh4bFdJY0p5NCtsN1htWGtULzNsUkNTeWJkZmRneXIvL3cvMmY3M1R5RDI3aGg3bzFobTZONWYwblRHSlFjdGJuelUrVFErNnVBRXJHL0R4eWRNWEpJMXA4ejdlekpWN2o3eTc2MmhvWUVrbWZ6OUV4RVJFWkdwcTdzeEx0WEVKY2JJNE9BZ01jWWFSN1E0TkQzMktSejczcHV6eEdBS1NVdVZOUy9QRXAwSkRQN3U1ek1OYjFHb3RyamtjamtsTGlJaUlpS3pyTzVhWFBMNVBKQWxMZ01EQThRWUNhSHU4ck5abHp2cTFHbnYyM2pTT1JPdVQvYytNTzFqTHhZeHhwR3VpVW1TWUdZMWpraEVSRVNrdnRSZDRsSWQ0MUx0dXBPbXFjWWJ6Q2FQcEQzYktPKzZsM1QzZlpSMy81NmhlMzh4NFM2eHRIZWVncXVkR0NQbGNobFFpNHVJaUlqSVhLaTdLL3FXbGhaQVhjVm16SjNoYlRjemRQOU5ERys5bWZLT2V5anZ2aThibHhQTFIzU28yTDl2am9KY09FYTN1Q2h4RVJFUkVabDlkWmU0akc1eEdSZ1lJRTNUR2tlMHVLUjdINkR2dWlzcDNmUU40cjZIWnVlZ1I1am9MRVpwbW82MHVLaWJtSWlJaU1qc3E3dkVwVkFvWUdZajVXbXJGNU15aVZobS8zY3VwL2VuSDRWMHVOYlJMRHJ1UHBJa0owbWljVlVpUzVzQkJhQWYwTjB6V1NnYXlhNzdDc0RPR3NjaU1pMTFsN2hVSi84YkdocGlZR0JBaWNzVStGQ0pYWjk0QVVQM1hGL3JVQmF0MFltTGlDeDVyd1V1QWJZQzN3WnVCV2Fyeit4eHdBcmdKS0FOT0xIeSsvRkFBOW4zZWhQWlJXb0QwRXhXUWJTVkF4ZXQxZDhiSytzaFM3WU9iUzRlYTFuVmJOMmQ4Y3BqcnRZRERGWWU0eGttU3pKbmd3SEx4bG5YVkhsTWh3TWxEaVRDL1dSeER3QkRsWFZEbGQrcnk0YkpYcmRWenJ1L0Vwc0QvNSs5TzQ5enF5b2ZQLzU1enMwc1NhWjBvZFJDZ1JZb1cyVXZLRXNuR1pheWlRSitVUUcvaW9vb1g4VUZGOFFkVkg0dVg3N2lqaHNDNG9hQ2dxS0NnTXhNVzBCdFJWa0thR1dIQWkwdFhaS1p5ZVNlNS9mSFRhYVptY3llMlRMUCsvVktKN25MdVNkM3BzbDk3am5uT2VjTXN4N0dqS3VxQzF4aXNSaDFkWFZkODdqWXhlVEFObDUzM3FDQ0ZxbE5FcHU3RjdHWnV4SnNQNS9ZclBrRTI4OG4zUGcwTC8veXdqR282Y1RsdlR6V2RWY0FBQ0FBU1VSQlZMY1dGMk5NMGVlQUI0R2pnSStPYzExNjZnVHloVWNua0NHNnVDMWUvT2ZvM1VxVUw3TnNORGlpNjVLQit0czZ5Z2NBZlMyblVHNUFGS3oxSlVZVTdGVks4UnlYMHBLZk9hRGNRRnhoVzBCWktsRllQdHoreUZ1SWdwcnF6NWhqcWxiVkJpNWJ0bXl4RnBkQjZIajREdHIrY1ZPLzI4UVBmU01ONmZkUU8vOVFLRE4rbzJQMW4wYXJlcE9HcW5ZbGdoQVJHK2Rpek5UMkF2QTZvZ3RUWXlhYW04ZTdBc1lNVjlVR0xvQzF1QXpDbGo5L285LzEwOCs0bkliMC8vUzdqZWJ0dTFsVkxVZzJ4aFQ5RTlnT1dEL2VGVEdtQndGZUhPOUtHRE5jVmRlZkpRaUNyc0RGc29vTm9MT2RqalhMKzF3ZG03dlBnRUVMUUxqeG1VcldxbTg2Y1ZOYnF5cXFBM1d6TnNaTUVldUJmY2E3RXNhVXNSdFJsekZqSnFXcURGeUtjN2wwZEhUWVhmQis1TmY5Qi9KOWoxZXMzWFh4b01wcGYvaU9DdFdvLys1VlUyRWlTMk5NVmVnRTloN3ZTaGhUeG1LaVFmckdURXBWRjdpSUNJbEVBckFXbDRINDdJWisxMnN1TTJBWm5jLzhrL2FIL2xpUitraE4vOGxXT3ArNmI4TE9DVk02eHNVWU0rWGxpTEovR1RQUjdJRjFZVFNUV05VRkxzNDVrc2trWUlITGdLVC8yZDNiSC9remZtdmZuMjkreXd0cytORmJLMWVkeE14KzEvdk1TMlR1dnFaaXg2c2tDMXlNTVNWZUpzb0FaY3hFTXcxNGZMd3JZY3h3VldYZ1V1d3FabG5GK3VlbTdkRHZlbTNmelBvclQ2UHoyZnQ3ckZEYUgvd2pMMTdlUkg3ZG1vclZKelpyMXdHM2VmbFhIMkx6N3o5UDU3UDNFNzcwSkIyUDNzWEwxNytmam4rMVZLd2V3MVVjNHhLR29RVXh4a3h0NnhqK2ZCM0dqS1phNE4valhRbGpocXZxc29xSmlBVXVneFRiWVE5Y1lsYS9YY1k2bjdxUEY3OThKRFU3N1Vldy9RSUlPOGs5L1EvODV1Y3JYcC9hQlllUldmN0QvamZ5SVZ0dS9SSmJidjFTdDhYMXJ6eXA0dlVaTGh1b2I4eVU5eUlXdUppSjZSWEEydkd1aERIRFZYV0JpM091YTR5THBVTWVnRGpxRHppRjdMMC83bjg3VlRxZmZZRE9aeDhvdXpxWU1ZL3c1V2RIWEozNlJjZERyQllzdmJJeFpuSjdudklUQ0JvejNnN0U1aGN5azFqVmRSWHIyZUppZ1V2L3RqdmhJbkREajErRDdSZXczV3MrVlpHNnVHbHpTQngyVmtYS0dtc2lRaEJFWTRhc3hjV1lLZTlKb1A5QmUrT2lLWmFrYVM0czZtLzIrQ0U2Y2c1OXA0U1VKSzkrUmVXT1ZVM0c1YndKc0JEb081Mm9NUk5jVmJhNEZBT1h6czVPT2pzN3g3bEdFMXN3ZXpkbXZPa0tYdjc1KzRhOHIwdk1ZdmI1TjlLNTl1R0sxV2ZHYVpmUjhjaWZDVGMrWGJFeXg0S0k0SnpyR3Q5aWdZc3hVOXBXWU01SUNxam5xRjBkN3BDUmxCRVNQTmhCYzlkQXhGclloMEFmU0lhelRzckFyU01wdXlqaGF2NGtwQ1RqV3cvc3VTNU80NUVFYm5sQ1UrZG5mZXYzS25HOGtVcnk2bGZnNmx0VS9PWFpjTmtBZlpOSHp6aWR0Mm5BSXhVc3o1Z3hWM1dCUzJtTGkvZWU5dloyVkJXUi91Y0ltY3FTUjc0RHZQTHlqUjhaZERldDJOeDkyUDY4WHhDYnMyZEZBeGRKekdUMkJiL2pwZSs5Z2Z5TGszUDhvQVV0eGt4NUNtdy9rZ0tDd0IwRDd1cVJsQkZULzlFT3orWDliVk5MMDM0MWdaYnZCMXhDMFJ1elllc1ozZmR0WENUQ2dhcGNXbTRmNStSMFZWWHY4eFVKa29ZaXlaSURGWGJwdVZ3QmdVNVI5OFVFcVJlaGZDYVZMUDZ2ZGNTbUI0NVBqcVFlaXZ5OXpiZDhvM1RaT0o2MzZjREtDcGRwekppcXVzREZPVWQ5ZmRTMTJIdFBXMXViQlM2RGtGeHlMblVMajJMTG4vNlg3Tjl2aExCOFMxVXdjMmNhMHY5RFEvcC9JRFk2WTA5amMvWmt6a2VYc2JYbFNyYTJmQmUvNVlWK3Q2OWQ4Q3BpY3hhT1NsMk1NV2FZWm8xazUwem9iNndqV043WCtwalQzd0Rrdlp6ZTF6WWR5S0RuNi9DcVgwTDBuK1hXaWJyUGQrL1UxRlFQeEdxY2Y3Y3ErZEM3bjBCVFEyRmxIcHJiZ1VEaGJFUldDYlZobkthZFMwdG9nM1pvSHJYNVJOUzVDNEczZ0xUMVdsZDg0dVJuVUg1YWdLVG5ESTlzQXM0b3U4RUFSRWdXampZREtBUXU0MzdlZGdVbVYzY0dZM3FvdXNCRlJLaXJpeTZvVlpWY0xqY2g3NERQdWFqUDc2TWhxOXN6eGJ4dkRqeFo1RUJpYy9kaDVsdXZZc2FaM3lUMytGL0lyM3NzeWpnbWptRGFIR3AyT1pDYWVRZjAyaTkrOE9rVk9YNHBxWi9HdEJNdVl0cnhIeVgvd2lOUkpyUE1CclI5TXdTMXVQZ01Zck4yb1diWGczRU4vYWQxSG11V0R0a1lRNVJWckFZWVpuL2xGVnM2WUVzeVNMOGxFK1p2Z2hWYlN0Y0dwRHNBU3J1Q0FkU3paSGZuZ3VPeXZ1VUhsRnlqRDhSNTM1SmhlZGs3L0lrZzljSHVyLzFQQlBrdkVBU0lCZnJ2NHNXRW9yL1BocHlTSVBVYUVka1IyRkVDN1hXeG5DaHNOOWo2RFY1VGZTRUFRSVJsbWJDbHFkZXhYZU9sSUxPeXZuWGdQdEtlaGdHMzZYNzhHVW1uVndKbm9ycEJ2VjdYZGR6eFAyOTdZZ1B6elNSWDlZRkxaMmZuaEF4Y0pqS3BUVkMzOTlIVTdYMzBlRmNGUklqTjNaZlkzSDNIdXlhRFpvUHpqVEZFRjRqMUREdHdnVnBTKzZycVZZa2dPQ01iY2hvREJ5S0JDOXgxcUI0ZXArbitOcHJ2SGU2eEI2VDZJcUlmNjc3SWZhSFlNaU1CSDFIVnAvSDYvbDc3T25jZElxTndBYjFrWnNMNVo4VXZPYUwwUkNWYzZ2TUkyNzdRVkE0U05KTUlVZ2YzS2tLNUsrdGJQejJjbzllVE9zWTV2UlpoWjRVYnhIZGMwTVpmdW5jWkdOL3p0aXZSNUtqR1RGcFZIN2lFWVdnWGtjWVlZOGJhUmlBQmJCbG93NzdrYUgwNG9QRWloN3NpNFZLZkcraUNPdUZTSHhma1NJWFBsZ1l0Q1pmNmdvaDhzaXZ1Q1lJL0prbUQ2dldkbmk4TXAyNktiTW1HcmRlVUxrdTY5RWNVcUdkSkUwaWo0dC9YeHJLYmV1NmJKT1hSM25mK0U2UVB3M0dsd3JWdHZ1V2JRNi9WOG8yUWZnRVhuTnd0eGhQMkJaNzNvZnRJNmNLZVhPQXZMMnc3Ukl1bkoxenl5OEM3UUovWFVFL1Bsbm5mTURybmJRaG1BSldiTmRxWWNWQ1ZnWXR6VVpablZiVUpLTTJZY000Umk4WG83T3kwckdMR0dJRDFRSHlraGJUNVpWOUxCT2tVOE1razZkWU1MYmVYMnk1QityV2dseXJjbXZVdDNZS1J2T2VuTWZ4S2RXNVhKM3hkMVg4T3ozMFFQRlBjUmwzd213VHA4dk1IcU1ZUm5pbTdyZ3dYdUMrcjZ1TnRmdTBQeWhhSEJLQzlVL0k2UFZWRUZxTUV3REFDRnhEMGJrU09RZWsrdVpqS0tZSFRYdDNHdW0yaTBvRG9MVU01WHB6R004VEpOMFJrUjFYOVVkYTdEMFB6c0ZvMWhuM2VCaTlKTk1lUU1aTlcxUVV1cFZUVnhocVlNVk5NQUdHQml6RUdlSWtLVFVLWkRlVmRTYWRIcWROcjhVMEg5QnljbmFEeEVCdy9GM2drRThwWlFMY3Z2aHl0RCtmZzRWcmZ0SjhMRlBGNlQzRThTeTFOK3dFSS9qc0laYk9McWNxUXVrNzVNSHlENEhaSnVubnZ4Kzk4WFlibW5oZkxNZWpkNVNucjNkY1NMZ3p4d2UrR2NyeHVkVVZXb0x3TGVnUXU2Qzh5dnZWdC9lMmJjS2xyWUdoaldsemdmb1h5UWhqNjQ5cFpkdWRRNjF0cXVPZHRDT3FKL2k2Tm1iU3FPbkF4Wml3VkF4Y2JuRy9NcEhVYWNBNXdFTENnQXVVOUQ3eDc1TVUwci9lKzhUM091Y3ZxeU0vcWlGcHp1aWh1dnFBdmhqNS9NdHc5dkRFTVhtL3ZaM0QrK1VNcHFwMFZUOVZ6RkNDZjBvRFhFeTVzZ2pVbExRVmFROWxKRUp2WFp6MmZIY3F4ZXNyNmx1OEMzNG1DRUNuNUlKWXpreTdkNzZCMmhRWVlXb3NMZ0lyK1k2UkJDNHprdkExYUxTUG91bWpNUkdDQml6RVZVT3dxQnRiaVlzd2tOQU80bWlod3FhU0s1WXh2WTltTitJVzNkTCtRTGE1citRMSs4UzJ3YXN4bVhCWmhqMlNRTHZkQjl3UkVGK0Z4My9nT0Y4Z05DVGZ2eXF4Zjg0N0Mra0JFSE9wSGEvWjJEMDMxSW40WG9LU3YrT2kwdUF6Vk9KKzNXcUJYZW1oakpoTUxYSXlwQU9jY1FSRE5CK0M5dHhZWFl5YVBHY0I5VkthRnBhZGhCUzV4MGtlSW8reFlGcGhYK0tseGdJUkxiOTIyTHQxcmEvSGhHWDIxcEl6SUFObXhJQXEyRXByNnJvaWNud3hTTFptdzlWbzRvaFpBb2IzaWRXSnhUU0pJbklQNlQ0UHNxdWpOMjliSm14TXVYWnlUSlNZUy9XNVVOUXRTRENUcTZMYlBLQmpmOHhiUUxaZ3padktwdXNDbE5CV3RpTmpFazJaTVdJdUxNWlBXSlhRUFdpNEZycUZ3QjN3RUxxYlhPSXZCVWZMUENzSFhCdGlzY0NkZWY5VGZSbm4wOFVFZDFNblNwRFRPTFZzZlpZZWVnL1A3eTQ1Vkt1dmRSeE5PVHdRK0R3dC9BVUZoM0krcmVPQVNwK0VVZ1I4b1hJTnlLSVhVdno3MEYwSHNJKzAwUDUwTTBtOVYxY3RRdVVORlp3RTdlZTh2YkdkWlN6MU5DeUIwbGE1WHFYRStiNDRoek8xanpFUlVkWUVMMEpWSlRFUzZMaWFOR1UwaVlpMHV4a3crQndFZktIbDlOTkJjb2JKendIYkQyYkdkRlUvaCtWUi8yeVJjK2tTQXJHL3BkN3YrMUhQVXJzVlBLc1c5QjZWOFZyR29kZWUrNFIybGVTdCt5Um1nYTJGTlI1d2Raa09BbEc4NWNOQTBpMmgyK0sxbDF2ZXJqYkM1UG1ScE84dnZTTGowMDFySW9OVk8rSExjdWJja1NIMUFGWStYY3pPMC9CRWc0ZEx2Q2h5L1RKQitHdnpWZVAzTjhONW5wUTNwdkEyV0t6eU1tYlNxOHFxKzlHNjN0YmlZc1ZEYVZTeWZ6MXZnWXN6a1VEcW01Vm9xRjdSQU5QSGtzQUtYMGRGVUh3UzZQNEFHN3BLa3BxNEYyWWpQbmFERWJzUDdUMlpadnFyY25rbVh1a0sxZTBLQW9TZ3QxeE1rbzl2K211MjVYVDJOUndlQjNvSHFSek9leTRkK3BPVWIyK0VPYU53QmRKNkRCWWtnOVh1VTQ0QVErTCtzbDB1aE9RKzRXaHIzUWJ4WGRiOEhmUXE0U0lMWXQ1S2ErcGNYK1ZSYjJQS3I0YjduU2hqc2VSc0NUOVJkekpoSnErb0NsOUs1VzRwM3dTMTRNYU90dEt1WVpSVXpadEk0cU9SNTJRa0RSeUJQTkFIbHVJdTd4aThML29PQzFLclNJVUs3SXQ5V0g5N1d6dDFQRW5KaWYvdG5mT3VGbGFwTFFEQWRRSVJlTFNyT3lSS0F2TStQcU5VakhuQ3NJS0toLzdrNDl5YjEvdlU0ZHdid2xxVHp1eW1wUmNBK2dtU0J2M3QwbGZmOHRJUG52bGpQam9jNzU0NXRDM09EeVM1V2FMMlFVZTkrMWQ5NUc2S3F1KzR6VTB0Vi9nR1hYalJhMEdMR2duT09tcG9hd0FJWFl5YVJHU1hQaDVkR3VHOGhGY3dxTmhMaXVSc25ZUmlHZjI0blhBSDNWQ0N6bE83ZVBURUFhTlNsck4reFFlcjBTRUVJUTk5ci9JK0lMRUgxZ1E3dS9zOUlhdWFRODFSNUlzdXkzK0s1R1NCQjZuUWdWS1RWZS8rRGdOd2pHZjd5UXVsK0NaZitCc0lSMmJEbHNNRWNKMEY2TVlDb2JocDg3U3AvM29aQXNSWVhNOGxWWGVDaXFvVGh0bTY2MXVKaXhvS0lVRnRiQzBCbloyZTN2MEZqekpRMUliNThzaXk3dVhnQlh5cmhVcXRBOWg1S1dYbXZod0VJYkZUMGl0SjFBdThyYlhwSUJLbHpVVGtLOURtQnJjQmNoZk5RTnJYVDlyY2VSUWVxSEE3NjFhSFVwNmQ2MG8zQU1ZSituTzREMFR1QUdENWM1WWxsUFBHWnRUVE5qRlo1cWNIUFYvUy9CRm5SVjltSklMME1OQXV5R2RTSmNpeUFSKzRlYlAxRzRid05oU2RLaVd6TXBGVjFnUXZRZGRFb0lqaG40OURNMktpcmkyNnUyaGdYWTB6QmhMNkRvVjYrNEFJL2ZTajc1QWpXeHZBb3NqSHJXNzVRdWk3cDBtZVd4Z3FDaGdwdms5SzdoNnFQNGYxN1lGVzNWb29FalFlSzBFQVlqS2libUF2MFU2cnlmTmE3YjVVdVYrK3VFNmNuU3hDc3JPbVZXRXRRZFZrUjdnbkQ4T0srUzljNkllck9Gc1drdWtHVjc3WDU5ZDhkYlAwcWZkNkdxSk1KMGdwb3pIQlZYZUNpcXQwdUdpMXdNV05CUklqSDQ0QzF1QmhqZ0dqOHc2aDlFR1I5eTZFakxhT05sdDhNcDRiWnNQRi80blQydW5PZjhTMzdkWHNkTHJzR3VBYWE2cUVqQWE0VFZwU2R1VDNMc3I4VGpyeUZLaC9xaFRGa2o1NVp5ZHBvdmhmUGJrQUFUV1dPMHpMZy9DYlpzUFZWMGY2TEFvanJVQ2Y4eklaYThmTTJSSjFNa0hGWHhneFgxUVV1UUsvQitjYU1oV0pYc1RBTUxYQXh4Z2hSMTV3cXRHemQwQWJKTkxjektoTk85cFpqMmVvY3JPNW5rM0NFeWVOQ1dEM01EL2h4UDIrZHdMUUtsbWZNbUt1NjVvalNDU2lOR1NzaTB0VlZyTE96MDdxS0dUTTQ3eC92Q295aXF2dCtOWlBlQkV2UmJjelFWWFdMaXpGanBUUnd5ZVZ5OWpjNE9id1YrQWpSUklIM0FTOEF5NEF0UkYxOGVrYWZqdWd1dWhCbDVra1EzYjFzS1B5Y0Mrd0U3QURNTEN4UEVGMG8xSlRzWC94Wk5OaG1ZVS8zd2NZOVgydVpPbmNTRFVvdTNTYmJZNysrMUJIVnV5aEozNFBOdFhDc1hLSDhyVVRuY1Mzd0RQQWMwYURnQlVUblpYYWhYaWNDM3hoRVhTWWpaWUlNemplbW9BTUxYTXdrVjVXQmk3VzRtUEZRMnVKaVhjVW12Qmp3ZmFJZ29nWllYRmllSTVwL0kwZnZJQ0RHdHNBallOc3MxS1VCalJtYWtVeW1OOUhsc1lIUVptS3hNUzVtMHF2S3dNV1lzVlk2T0QrZnoxdmdNdkVWNzRhZlJ2UkZma2poY1FUYldrb0dVMFluVVIvMERxQU4yRXpVMHJBSnlCUmV0eE8xUU9RTHl5ZzhIODVjR2dFUXAzZVFGR2ZiNTNrTlVGK3l6aEcxbGhRSjBmc2JURmNtSmFwejhXNlFaOXQ3b0hETWVJKzYxUk8xUUUwamFubEtzSzNsNWpuZ2VhTHpVd3NjT1lnNlRGYnQyTjF0TTdIazZONkthc3lrVTVXQmk4M2JZc1pEZlgxMHJXanBrQ2VGWFlCVlJCZk9sd0Ezakc5MXBxUnppUUs3M1lESHg3a3VvMkV0VWJkQll5YUtUbXdDU2pQSlZkM2dRUkhwbXNFY3JOdVlHUnNpMGhXNGRIWjIyaGlYaVc4TGNEL1JYZitxdklFekNkUUFMMUs5M2NVZUFPYVBkeVdNTWFhYVZPVVhkbkh1RmxXMUMwZ3pKbm9PenJldVloTmVGdmczc0NkUlY2WXhTZFZxdWdoUmw3S05ESy9MM0dUd1BGSFh1Ykc0ZTdhSmtRZUE3VVMvajhGUVlEMVJsOGZTWlJ1SXVpTkI5NjZSSWR1NkhPYlk5anR2Szd6dXBIc1h4RGJLLzU4c2Rya2NpUzBEbEZHc1kwODV0djB1UzhmQWxTNmY2R0pNOEVsUmpSbEkxUVV1cFMwdXhjREZXbDNNV0xEQitaTktKL0FTMEVUVW5XZkQrRlpueXBsR2xJRnRQZVV2RXF2RjZjQ2p3OXgzUjJBZXNBL1J1S3M5MlRZK0lRa3NwSGV2Q1NsczAxZC82ZHArMXZVY0N6WFFmanZRZmJ4RURkMjdJUlgzaVZIK1dxTmNQYXlmZCtYOEJUaTh4N0pPcW5adUlUTlZWR1hnVXJ5QVZGVnl1WndGTG1iVWxYWVY4OTdUMmRtSnF0cDRxNG1yT0xCK1o2TFV2TU85dURURDh3cWlDL0piR2ZrZDlJbHNKSDlYYXd1UGxSV3FpNW5ZK3N0TXFGU21WZWNxckhYWlRISlZHYmdVTHlCVmxmYjJkZ3Rjekpnby9idXp3R1hDODBTQnkxeGcxampYWlNyYW5taE9seXpXZGNVWXFGeHcwcDhuUnJsOFkwWmQxUTNPZDg1MXU0RE1ack9XNGNtTU9oR2h0cllXc0phK1NVS0o3dlJQSitxMlpNYldkS0pVeVlPZEROTVlZNHlwdnNCRlJHaG9hT2g2dldYTEZndGN6SmdvMStKaUpyUk9vcy9BT0ZYNFdUakJGY2RTYkI3WFdoaGpqSmxVcXU3TDJqbEhRME1EUVJDTkViVEF4WXlGbm1Pck9qczc3ZTl1NG1zanlsSlVTeFYrRms1Z2ptZ2c5M29zS1lJeHhwZ2hxTG92NitJTTVzV0x5STBiTjFxR0p6TW1pbDNGU2dmbm13bXRuU2cxcWdVdVkwdUl6dms2QnA5KzF4aGpqS20rTCt2aTRQeEVJZ0hBaGcwYkxIQXhvNjYweFFXd3Y3bkpvWTBvY0ttaENqOExKN0NBcUh2ZWVpeHdNY1lZTXdSVitXVWRqOGU3eHJtOCtPS0xkaEZweGtScFZ6R2JQMmhTYUNPYXVNOWFYTVpXSFZFYTZxMTBuM1RRR0dPTTZWZFZmbG5YMTljemExYVU0WFR0MnJWMGRuYU9jNDFNdGV1WlZjekd1RXdLV2VCbG9zQWxHR0JiVXprTndMNUVhWkR0cnBJeHhwaEJxOHJBSlI2UHM4TU9Pd0JSaTBzbVl6ZjF6Tml5MXBaSklVTTBPRHlPQlM1aktRa3NJa3BIYllHTE1jYVlRYXY2d0tXdHJZM25ubnR1bkd0a2pKbUF0aENOczVoTzFPcGl4c1kwWURkczhrbGpqREZEVkpXQlN6S1paTWNkZDBSRUNNT1FOV3ZXakhlVnpCUlEyaVV4Rm9zaEl1TllHek1JT2FKV2wrMkIrbkd1eTFRaHdIWkVRY3N6NDF3WFk0d3hrMHhWQmk3eGVKeDU4K1pSVjFlSHF2TGdndytPZDVWTWxWTlZjcmtjRUkxM3FhbXB3Ym1xL085VlRUeFI4RElMQzF6R2loQzFjTDBBUER6T2RUSEdHRFBKeE1hN0FxTWhDQUtPT09JSTJ0dmJBZmoxcjMvTjNMbHplNDExcWErdko1bE1zdDEyMnpGdDJqUWFHaHE2bmsrYk5vMTRQRTV0YlMxMWRYVmRkOC9yNnVyc2d0VDA0cHlqcmEwTmlJS1k0dDlOZjQ0Ly92am5WTFZGUk80S3c3RDV6anZ2L05kWTFOVjBFd0l6c2NCbHJCUURsM1hBdjhlNUxzWVlZeWFacWd4Y0FQYmVlMjlpc1JqNWZKNm5ubnFLaXkrK2VOU09OVzNhTk9iTW1UUHMvZXZxNnRoNTU1MEgzRTVFbUROblRsZXE1K0t5blhiYWlmcjY2THFydnI2ZWFkT21JU0pzdDkxMlhabXVaczJhUlJBRVhhbWlSWVJZYk51dnY2YW1wbGZYSnVjY1FURDhNY3RCRVBTN3Y0ajBPbWJwTXVkY3QrY1RYV25hN1hnOFBwaGRkaFNSTTRFemd5Qmc2ZEtsNjBWa0piQUtXSm5MNVZZMk56ZGJkNXJSNVlFWlJDbDZKN3NtNEs3QzgybEU2WVloZW0rM0FRY0Fid2R1SHZ1cWRYSEFUa1R6dDlqZnRqSEdtQ0dwMnNCbCt2VHBMRml3WUV6R3Qyelpzb1V0VzdhTXFJelZxMWRYcURhRDQ1enJGcmlVRzVNeFVPQXhrQ0FJK2cwNFJLVFgrdjRDRnhGaDk5MTNwNkdoZ1QzMzNKTjU4K1l4YytaTWR0OTlkNlpQbjA0eW1TU1pUTkxRME5BdHVCc0pWYVd0cmExclF0T0J0aTJxcWFrWjhyRkVaRFp3WXVGQmJXMHRTNWN1ZlZGRVZxbnFTbUJsR0lhci92em5Qejg3NU1KTlh6elJtSXRxQ0Z6NnNoQklGNTYvaWZFTlhBSmdINkFERzVodmpERm1pS28yY0FINDhZOS96UEhISDgvV3JWc0gzbmlLOGQ1M2pja0F1ajJmeUI1Ly9QRkJiZWVjWThhTUdjeVlNWU5aczJhUlRDYXBxNnZyQ2lpQ0lPaHFJY25uOCtUemVYSzVIRnUyYkdIanhvMXMzYnFWTFZ1MmRKMlgydHBhOXRwckx3NDg4RUN1dU9LS3JxeDFwVW9EdjJKTDEwaUp5QnpnSkJFNUNhSUFjK25TcFM4QUs0dXRNeUt5OHJiYmJsdGJrUU5PUFNGUVE5UlZUSUJxekdPOUd2Z3FVWXZMVjhhNUxnRlJJUFhFT05mREdHUE1KRlRWZ2NzUlJ4ekJsaTFiYUcxdFpmLzk5MmZtekpsZDZ6WnMyTURtelp0NSt1bW5lZUdGRjNqdXVlZllzR0VEK1h5ZXpzNU84dms4bXpadFl0T21UYnowMGt1MHRiV3hjZU5HSUxxenZuNzlldkw1Zks5amV1L0x6dUdocXQyNkV2VlVidDFBKzVpK2VlL1pzR0VER3paczRMSEhIaHR4ZWJsY2pnY2ZmSkFISDN5UXUrKyttM3Z2dmJkWDk4REJ0TXFVVXRVSGdWZktFTk9QaWNncmdOY1VIcWdxeHg5Ly9BWmdEZEc0Z1g4RGEwVGszMkVZUG5ySEhYZHNHbExGcHBhUUtHQ0pVNzJCaXdJZkh1OUtGTVNBK2RqNEZtT01NY05RMVlGTFVTcVY2clZzMXF4WnpKbzFpd1VMRm94RGpZYlBlODlERHozVUZkQTg5OXh6dlBEQ0N3QnMzcnlaeHg5L0hPODkvL3JYdjhobXM2aHFWekRWODJleGpGd3UxOVd5b0twZCt4VzF0N2VYRGRJRzB0SFIwUzFGY0xWWXUzWXR6ejc3YksvQVpmNzgrVjNQQjlOVjdQYmJiOS8vdU9PT215NGlLU0FGcEZUMUVCRVp6di9MV2NDckNnOGcrbDA2NS9vTWFvQTF0OTEyMjRaaEhLdWF0QkZsRmtzUUJTNW1kTVdCMlVScHFLdVpFRTIwMllaMWlUUEdUQXkxUk5mOVNhSUVLWlBTbEFoY3FvbHpqdjMzMzcvcjlVRUhIVFNPdFJtWnZscVV3akRzQ3B4S3UzTUIzSC8vL1d6YXRJbVZLMWV5WnMwYUhuMzBVVmF1WERsMmxRWVdMVnJFdnZ2dTIydjUzbnZ2M2ZWODhlTEZneXFyMEJyeXU4S0RwcWFtK3JxNnVnTzg5NGVJeU1HRlFHWi9SallHbzJ4UUE3QjA2ZEt0SXZLa3FqNEpQRlY4TGlKUDVuSzVwNXFibTUrbE9sc2hpakpFRjVkeG9vSGpkcEU1dW1ZQ2VhRGFBK2EzQThjUkpTQzRGbmlKNkc5dFpJTWhLMk03b2tBZG9LSHdnT2ovd0hhRjU3VkVueHZGNWJzUS9mOUlGSjRMc0FQUkhFZ0FjMHEyTjhhTXJqendPTkgzMVZwZ0U5RzR3U2VCVHVDcHdtdUlydk4zSi9yL3V4MVI0aFlGemhuYktsZk9wTHpEcU9YNllwa3BUMVc3SGgwZEhXemV2Sm1OR3pmeThzc3ZrOGxrdWxxQVN2OThpbk91MU5iV1VsTlR3M2JiYmNmTW1UT1pObTBhMDZkUDcwb0swTkhSd2RxMWE2bXZyKythM0xTY3E2NjZpb2NlZW9qTEw3OTh3RXhvZyswaTlvWTN2Q0hZc0dIREs0TWdLQVl5QndNSEVYMEFqWVVuZ0tjS3djMFRJckplVmRkNTc5ZkZZckYxM3Z0MXQ5OSsrM05qVkpkS2V4MXdPWEFGY0JWUjY4dFkyQnM0RHpnVzJJTm9qTTBMd0IzQTU0aStsTXFaRG53RWVEM1I3UFB0d04rQXk0aSttTXBsRmFQd1BBbWNCZnlpZ3U5anFGNE4vQjc0RFBDZGNheEhVVFBiRWhjY1hYaGRDYzhBRHdMN0FydFdxRXhUWHI3d21JeHFxZEw1OU15RXRJWG9PMk1qMFhmUXBHU0JpekhqWktoalczcnV2blRwMG9VaWNvaXFIbHp5YzNiRktqaDBtNG1hbjE5UTFaZEVaSjJxcmxmVmRjNjVkZDc3NTRHTWlMUVhINnJhRVFSQisrYk5tOXRYckZneEhuZWpqeVlLV241TWRDSGRQZ2JIM0JWNGpHaWdlaWZ3Tk5GZHNlS2Q3SmVBUStrOWdIMVA0SGFpTVNJUTNXWExFZDM1OXNEWGdBOFYxazNVd09WWTREcmdBOEN2eHJFZVJhTVZ1RHdLN0VmMCt6WEdtSW5rRDhESjQxMko0Ykt1WXNaTVRucjc3YmNYeDZ4Y1gxeDQ3TEhIYmg4RXdRTHYvUUlSV1NBaTgxVjFBYkJBUkJZd3VxMDAyeFVlZXhSanNwN3ByYnU5Z1pMdWdNbGtrdU9QUDc2NEtndTBxMm83VVNEUkxpTHR4V1VpMGxGWTExRllYL3paRG5RVUE2TENQaDFBdS9lKzNUblg0YjNmZXNjZGQ1UmVuRzRsNmlwV3pDbzJGbXFKeGh4OW5pZzFjVEhBT0pob3ZwVWRnRThENTVic0V3ZCtTeFMwUEZGWWR4ZFJrLzl1d0xmWUZyUk1aQW1paS9tTjQxMlJVZllrVWJZNkMxeU1NUlBOUk9peU9td1d1QmhUUmU2ODg4NlhpTzdZcnlxM2ZzbVNKVFByNit1TFFjMHVxanBQUlBaUTFWMkIrWVgweStNdEFTVEtOVWlWQmtUOUtUZVphc25QMHBXYmlRS2xCR1BYWmVOWm9xNStQVnQzN2dPK0Rud0JPTDdIdW5PSjVqOXBLNndyemNyMU9GR1h0eGJncUZHb2J5WEZpZnBsYis1ai9mdkhzQzRBODBxZVYyYnlwOGhhb25GcDJRcVdhWXd4bFRDcDV3aXh3TVdZS1dUNTh1VWJpZTUyMzFkdS9hSkZpMnJuelpzMzMzcy9Qd2lDWFZWMXZvak1CM1pWMWZuQUxpSXk5TmsxSjY1aWkwc0RZeGU0dFBXeFBBYThXSGkrRTkzVE03K3A4UE9YbEU4bEhCSjFkWnZvZ1VzZFVWMzd1cUQvK2hqV3BhZUZGU3hySTFITFdiVzNMQmxqSnBjRVk5TWxldFJZNEdLTTZiSjY5ZXJjNnRXcmkxM1F5cEdUVGpwcFdrZEh4OHlhbXBvWllSak9GSkdacWpwRFJHWUNNNEJ1eTFSMXBvak1LUHlzSDd0M015akZyR0xUR050QnN2WEFxVUFqVVV2S0hrUmpYSUxDZWxkNFhoeDBYRXhUMTlKUG1VOVh2cG9WVjBjMEhtZFNmM0VPUWc1NEJmQ3Y4YTZJTWNhVTJJbHRHY2NtcFVrWnVJeHdVTE14WnZqMGozLzg0MmFpcmo1UERxZUFFMDQ0WVZZWWhnMnEyaENMeFJxQXBQZCttcW8yT09jYVZMV0JhQ0I1ZzRnMEFNVmxEVVFYdmttaUMvODZFYWxYMWJwQ1FMUmRYOGZzUjVZb2NObU9iVUhEYUhzVmNDT3djK0gxQzBRWHVLMUVuOGxuOTlnK1FkVEZDdnJQdlQ4WmtwYkVpQUtYdnJKQWpmVmtxUTFzKzcxWHN2dEVDTXl0WUhuR0dGTUpDK2k3MVg5U21KU0JpekZtOGlwTWVqbXNlVHlhbXBycWEydHJBKzk5TEFpQ1FGVmpQNGc0OFFBQUlBQkpSRUZVenJtdW43bGNydXM1RUJPUlFGVmpJaEtJU0VEdno3dzgwUURxT1l4TmkwdVNhSkQ5SzRqbTd2a1EwVUQ5b3VQcEhiaVVwbWhPOWxOMnZKOTFFMFh4L1BjMVg4Nk1zYXBJUVdsV3NUWDliVGhFSWR2bU9ESEdtSWxpTHRiaVlvd3hZNk81dWJuU1hZdzhVZUF5Vm1OY2ppRUtXa0xnemZUTzdsSnVuRVdlYUVEL1BPQXdTckxJOVhCb2hlbzRtZ0tpbHFISjBEbzBFaUhSbkR2R0dET1J6Q2JxSWoxcDJjUkh4cGlwYml3RGx4MEtQM1AwSHFBZUFHL3JZNy9iQ3ovUElmcmk2V2ttOE40UjEyNzBUWlZ1dnAxRTNSbU5NV1lpMlk2eDc1SmJVUmE0R0dPbXVqemR4enFNcHVKZzdUalJQQzdGVnUvWndFK0JWL2F4M3hWRTlad04zQW9jVUxMdUFLTEFaamdYeWw4akd0US9Wa0dQSXdwZXhtbzgwWGpKRXMzWFk0d1pnVGhOaDhOUkZacC83SWg0TFUzNzFiTms5OHFVTjF5TGErQ0lXWDJ2Yjl3Qm1rYXJSMVF0c0g2VXloNFQxbFhNR0RQVmRSS05IUm1MR3puTGdUdUpacEQvT0ZIQXNCSFl0ZkR6bzhDM3kreDNQOUVjSjk4bXlqRDJUNkpCL1JCMVBYdUthRGI2bnd5aEx0TUwrd0JjM01keEswMlpHb0ZMaHVqM01ta2tTQjhtQVY5R2RURVFabnc0UCtHQy94V1JkNGRodUxTZDVYZU1keDNOV0dtYW5ReDBuYUoveVlhdGg0OVhMWktrbHhMb254SWErMlRXOC85R1dKeExCRFcvRVBSMVNuQXJJU2NOdEVNOVIrM3FjSWVNNUtBaHdZTWROSGNiUDVjZzhScWN1MEVsZlZaYjJQS3JudnNrQS9jelZkMDM2NWxQMytNQmh5dGdtR05NSndvTFhJd3hVMTFJbEsxc3JPNlFuMEkwS1A5c1lIZWlscEtmQXArbS83bEVyZ1FlQWk0Q2ppUWF5UDRNVWJEeS8ramVDdE9YMGkvQlRjRFBpU2F2dkhKSTcyRDRQRk1qY05uQ0pQcCtyV2ZKN2pqdVV0VWFnZCtvVkhReVRxSTc1aXNtOVd6ZFp1eGxhTGtqb2VsL0Nsd0lpNzhHcTRZOW9XdlNwYjRDOGpyUVpZS2NtSENwTDJSOTY2ZjYyeWNJM0RIZ3JoN3VNUUZpNmovYTRibThkSmtFN214VXM5a3d2TFgzSGt0bXF0SUUrbU1xSDdSQTlMbjB3b0JiVFdDVDVvUFZHR05HU1o2b3RXV3N4aVMwRXdVYTVlNGdQa0gvNDBCYUM0OXltdnZadC9qZWVsNDg5c3hnTmhhbVF1Q1NZUko5dnpybjNpNUNVcFVMTXI2MXBPVXROYUp5NnpocTc1Z0xmcVhJWDdLZTgwWllUVk9Ga2k1OW5jTHBmVytodFlqVUpGeHlQYVI5MlUxRVYyZkQxbGYxVVlBa1hlUGxpSHhJVmEvSyt0WjNKbDM2cXlMeXlhUkxiYzM0MWkvMWRlUk02RytzSTFqZTEvcVkwOThBNUwzMFdmOE9wTmd0eTBGVElvNmZxYXFuQXRkQWpVSlQ0U1pCY3hid0NSZWNKVUxNSTNmRWFkcTVaM2x0dlBnaXJNNzFYRDRFOVV6eWlYRW56UWVyTWNhTWtwRG9ZcnBheHlUTVkxdWc4Si94ckFoVHA2dllwR3B4RVNScTZmUHkxd3FYdXlNaSs2TmEwWEpOOVZEUnVDZzVGYjJvejIzUXdpMlozc2tJUmQwSFVVbVUzN09wUHVuOER4RjVNNnJYWjcwN0h5RGpXejZjY09scEl2TEZoRXZ2a2ZYeVA5QmNabTZwRlZzNllFc3lTTDhsRStadjZ0bHFHSkR1QU9qWkZheWVKYnM3Rnh5WDlTMC9LRmE2bHFaRk5ZRStVSEp2NlYzSlFOL1Y5UjdEcHNPeU5LOEVmU2NJRG41RzBQdjlKc0k1aDJWWnZiS1BVelVZcyttZEdHWlNtVFFmck1ZWU00cUU2azFXY25MaDUzTlVkcTZTNFNoMkZhdjI3NTVKRmJpb2FJMGdDTkk1M25VeFU0OGkyV3pZK3NQaDdKc0lVbWVJU3ErV2lTU05CK0QwcDRqc2gzSkZ4cmQrbUcyUmoyWjl5M2tKbDNwR1JDNUpPSCtJK0taek16VC9vMmM1dGFUMlZkV3JFa0Z3Umpia05BWk81UjY0d0YySDZ1RnhtdTV2by9uZWJ1OVY5ZnNpZXMrMjEzS29pTHdYb0o3VU1TSnlzRmYrVjd5L3UxdXB6cjFHaEhjSzRVaGFXd0IyWkhTNm9JMlpTZlBCYW93eG82eGFVdlh1QmF3ajZnNndtQ2g3R1VUaldNWjcvcFJpNjFiTk9OZGp0TDFNQlZyd2FtbmFKK2IwL1FJcGhRVUNlUlZ0eVlmdVl6bWFIeW5kdHA3MDBTN2dJbEVPVnBndTZOTWV2dDNtVzcvZVYvbEpsN29Za1M5MkxRajB2aVJwVVAxcHhyZitkL205RnRVbWc5bG5ncnhkVmZjQ1pnczg2ZUY3YmI3MXE0QkMwNHhrb0YzZFVVVGszR1NRUGhmQWgzSkV6NHU1b1pkZjFEUWo0Y0lMQmZkR1JlY0xra1c0VDhQOE9WbFdQTmZQcVIzU3VTMG40VkxmRXBIM0VvWW5lV0l2dTBBL2orcXJBVlZoZVQ3azRoeXRENVR1VTAvcUdCZndYcFNEUU9hQmJnQnV6dnFPajhGZk5wY3JPNFM4Qzl5bEtBY0paQlIrbGZYdXc5QnJUaXVwRDFKbkIzQWVLZ2NwMUFuNmxDSmZ6L3FXNzBTYnZHcjdoS3MvSCtSMFFYZFRKSUhvUHduNVhKYldQd3owbnVOQitnMmllcjNBdXJ6UEg5bkIzZjhCU05DNEk4NWRDbm9Lc0wzQWt3by96bnIzcGZJdEdTV1ZodDhxMml0Z0dEeTl3WGViTTZtcFB1SDBRd3FmQWZJQzc4ajRsckxqVkxLKzlkSjRrSHJZSWQ5VHAzOUxrdjZtZXYrL1daYXRMVzZUby9YaGdNYUxITzZLaEV0OUx1dGJQOTFmYlJJdTlYRkJqbFQ0YkxtL2N5KzZyRDFjMXBWRUpVN2pWZ21pd0NVSStJeXFQdGZtbi9zMHJPazJTV1NjOUc0Q2RCS01OSERabWFoNzlLUmxnWXN4eGxUWHBJakhBMThuQ2x5S3M3ZmZBOTBIaUk2VEhGSExWdDE0VjJTVWJTUktlVDBpTlU1dkF1YXE2QjJpM0k2d3Z5Q3Zpemw5VmM0djNnZFdiUUpJQm8xdkE2NUdkWjNDYndCVmtRTUZtb2orRnNyenNrcWRmaHZrUkJIMlFQVjZoZlVpOU5tMUt4NXMvM3FRYTFYMVBwQ2JRUVBnZENkeWVkS2xZaG5mK21YbzZGQ3QrVFlpOHdST1EzVzF3bDBBaWp6ZjMzc2VYUGtBaXhOSjUxY2diaEZ3aHlpM2dlNklzbFNvbVVQVXdqamljenNRZGRJbytJOG84bGZnTndJSEMzSnlqZE1sK01ZamNpeGJEWkNrYVM2QjNxbXFUeEdkaTgyQ0hJTndmaUtvWDVBdGwrWEt1Uk1kbkFmY0pYQUxjS0tJdkNmaE5KNzF2S05rUzBtNjFFOUF6a2JaaFBBblZOdUFneEE5R2ZnT1FNTFZYd1p5cmdqTktDc0VkbERsREJ5L2kvdjBralphN3VsVmg0SUU2Y05RdlJZa296NDh1UmkwMUhIa0hqaHBGV0VuUlc1RjlUR2dVVVErbjNSKy80em5UZjJkdjB6WSttT0F1RXQvU09Cemd6bm5KVjdPaGkxZHJTM3hJSFcycVAraWlPeXFzRElNd3pkM3NQeGYvUlhRRnJiK01rN3FIaGR3TmNpRk9QZWVPS212dGZuV2k3dTI4Y3UrbGdqU0tlQ1RTZEt0R1ZwdUwxZFdndlJyUVM5VnVEWHJXNzR3cEhmaTlDU1FOTUs3ZWdZdEFBNE5vaTVrZmlTejNndFJWekZyY1RIR21FbXMyTkl5cWU5Q2xWaERsRzFzYnVINUw0QXZFaVVGR0cvRndLWGFKMmZjQ2lQUHpCVzFtT1N2S2UxYm4zQ3BhMFRrbkVTUVBDTWJjaFVBS2g5RklPL2RrZDM3Mng4NXA3L3lNN1RjanVmMlJKQzZBV1FQdlB0U3RreDNtVzVDbmc3eFRlMHNheWt1cWlOMWVlQllEWElCOEdXNHB5M3J1YUNlSlUxQkVKeW1jRS9XdDE0d3FEYzlxUEloSGpTOEJsalV1M1hvZ09SZ0RqUG9jenNnZHhIZXZ5Rkw2MDJGQlpKMDZmOUQ1TUpZd0ZkeklTY0NaT2pJSmJUMjNWbmZlaFZkRjQ2TGFwTnU5b01pY21JZFIrNVJEQWFLRk03RHUzUTA5Z0ZxT2VxVk1SZjdCL0FXT09JamNNOEdnTGhMZnhEaGJJVjdzNzd0RlBqclN5WG5icyt1OG9SV0RmWEw3YlErWGx5V0RCci9CTzVxY2J3SFQ5bkFKVTVxRnh5L0JXTGlPVFhEOGxYRmRVRVF1MDZRblR4NlpsdlllbjIwdENtV0NQek5JdkxHSk9rZjluV2hYeXIwZW50Tm9FTkswK3VSYnEwUGdwd2g2RFJWdlVCRVRvMjU0Szh4MG9NcVM5RjdOZVQxenVtWFJlU2hudXV6b2J3cjZmUW9kWG90dnVrQWFPNDJGMHFDeGtOdy9GemdrVXdvWnhGMWl4MDA5ZjQyUlI1eTZKcUVTNzhyNjF1KzMyT1RXUFFlTzBmUzRsSkQ5RDAzcExwTk5CYTRHR09tT2tmVTJqS3A3MEtWdUJXWVA5NlY2RU1uMGZrZWNXdkVCSmVqQW9GTG0yLzVaczlsNnZtdEJKd2pxb3U2bGlHMVVmVGQyU1Bwd2QwdmpyUU92ZXJFc2hVOWwzWFErdThrcVljUjJYK2txWThIVzc2aXRkRTlCK254bnUvUERPbzRnenkzZzNCTmxtVTNsYnpXak05OU11bHEzd29jRDR1blI2MDM5MnpJZW5wY2pLN09LZWxiQmZZTXFGbEVqK1FaQWxkbUNrRUxRSTRWRDhVa2Rac2dyNm1uWnIvMktNT2dDRnlrcXAyaEQ5OVdHclJBZE82NjNuUFkrck9lbGMrRStkOG1nMXFVdnQ1elU0TTQvUjNvSzd6d2x2YVNJQ1JPNDZzRU9VTGhwbTFCQzBCejNvZExyZ2lDNEdSMWVpcWVBUU9YSEswUDVFSWVHR2k3L21SRGVSZDRnV1hyNGtIalN3NzVVK2w2aFgxRjVCMnEvRkRRUjd1djAyZmFhUDBOdnVsMzVidTNOYS8zdnZFOXpybkw2c2pQNnVneGlhUGk1Z3Y2WXVqeko4UGRMdysxN2tMZ3N6VC9PdWxTVjRCK0lFSGppNlYvVjhYLzQyM1VqYVRGcFJaWU8rQldFNXdGTHNZWUU2bVdybUlUV1R2UjkwNkY1d21aY0R3VmVvOUptZzd5VG84V1dDVENRbFhkRzBBcHphU2tQd0c1Sk9hQ3V3TlNYODE2L1Q0c1cxZUo0NWUzZUhxY2htTncvbkFSV1NqS1FvVzlCVWlTVDJSNnA5MnVlUG50WWVjZms2NzJKWVF6azBGNit6QU12OUxPOGpzWnd2L2p3WjNiL3FudzU5NUw3MmxEMHZjTGNuU0MrTUlzRkZvb0Z0ZlUwN0RFT1JvRjNVdUZoYUs2THdnYWFLTG5yUk5mcnN1ZXltTUl1R2dlSjJwSjdTUENYSVY3T2xqeGFLL3RlNGlUMmtVQ2xxSnlFTkh4OXdDUTh1L1pKUUw5dWNDQlh2bEllOWo2MCs1ck9UTGFsNGFFUy9Yc0doVjFVeFVadzFucXQ3V0N0SVhMZnRGemJZSWxweEFFN3hBZjNwaGhlWms1VktDL01UbHRMTHNSdi9DV2NsMjUybWo1RFg3eExiQ3Ezd1FYQWU2NlpKQytycS8xR2IvK1l3bTNReU5PcnF2MVJ4MmVZMFdoOVVkcm9rQzljeVNCU3h4NGNnVDdUd2dXdUJoanBycGlWN0ZKM1h3K1NlU0lVaUVQcWp2UEpEZm9pOS95RGtnbWdwbS9BRDFGbEhaRTcwZmxNVUhXQW1kUmtrd2k2MXMvSDNmcHpRNzVoQWhmU0RnK0E2a2ZaWDNtNHNHTzFSaXNCSTJuaVpNZkljeFVsYWVBaHhWWlFUUkFlajdFUjVUa1l2RGwzN01oNzQ4NktnaUNyd3R5UWhBRVM1T2FlbGc5SHhsNG9Qbmd6KzFBTkF6TEJvZ0tHUUdVb0JhaVpBQTF6djhhWVY5VU55QThnTXJEaU9hQVJ0QmV4M1NoMzl5N1hNMEtBcWdEY0ZHV0tFUjV2T2UyUFNWYytuUEFKMUFWZ1ljVlhRUHllNktFSHIzZnM4cStJaHlHc3I3TmQvWWE0QzVJY1F6ZGNTSnlYTGxqeWdDdHF3bVhXZ1h5eW9IcVBwQ3MzL3FLU3Y2dHgwa2ZJYTZ2bHFKNWhaOGFCMGk0OU5adDYzcDNUUk1mbnRFWmRkL3RONnRZWkhYTyt5VnZkQzY0djhZRnY4ejV4WWZCcXF5aXRkSHZ2WDBrWFg3cmdhZEhzUCtFWUlHTE1XYXFjMVJQUnJHSnJoaTRUQnZ2aW95QkViVzR4TjJNVHdtY2duSkYxai83OGVKZDNpVHBwUVNjMVdOejMrWmJyb0NtSzVOQmVLYmdQb1p3ZmpKbzJDY1RjdlJJNnRGZDAyeHgvc2VLWkNUMEIyWlpkbjl4VFNKSXJRQVpZUmZGb1pYZndZcEhDVGt4R3ZzUnZBL2tYSnplVXUvVHg3YlRjbGRmUnhuaXVlMlhROG9ubWxCMlFjRFQrU0pBTE5DclZkbGIwVFBiZk9zdktiUU1KVnpqWlNMU09KUmpsaEtrTFhvaU8vYTNYWkxHRXhBK0RUUm53dnlidG5ValhGeVREQm91TEYrNFBxVEtIMFhra2tSUWMwczJQT0pZdUtkdDI3SFpXbml2RjJWOHkvOE82dzE0L1p3RU9yUDdRbmVPS29lSitLNXhVWXE4RTVVRFJmejd5aGZVMWxXdkpJMEhhRUR2Q1NuVkhSQVY3MDVJU0dPdkZNb1M4dGRNNFc5T3lUOHJCRjhib1BhRkJBbjZvLzQyeXFPUFU4aWsyRjlXc2FKMmxqOFdwL0ZpRWZmTmhHdDRXOWJ6SFlmVXE2b2ZxRVZuQU5PQmluY2ZIV3NXdUJoanBqcnJJaloycGtwWE1SaGhBZ0lSamdISStQRHpwVjFUdk5NRFhKOXhkbk43SnVRYWFQcEZ3dm1IUktTcG5xTjJiV2ZGVXlPcFMxRUNQUXlSYWFKNmRhWWtxSURGTmFMczA3dGFVdmkvMVhNY1NxWEtqK1JZOFZET2MzNGlTSzhTNVB2TzhSWThmUVl1d3p1M2ZYQnVNWjdmbHk2cTQ4ZzlnUDFRWGRmQjNZL0JBVWxVWHkzd1FMYmJXQkJBQ2hmVHc5U0dQSkJRM3lsd2FKU01vZnk0SnU4NHhnRSs1QnVsMnlTSTkzdjhyRys5Tk9sU2U0bkkyWW1nOXZwc3lPa1V4Z09xbC9zbEFCVWFnV0VGTGxtVzNkeXppMXdpU0w5SjRKbE11T3lhcm1VdTFTU3dUK215UGprNVdTaEo4MTFVL05XS2ZGREsvWjZkZmh6UC9RRHRySGdLejZmNk8wekNwVThFeVBxV2ZyY0RxS1ZwdndIclhhTE5ML3QyZ3NiSHN5ejdQUlM3TCtwSUU2enNRSFR6YUZLcjFnblhqREZtc0lxQmk5M0lHWDBkUkMwdVV5RndxV0ZFMzdGUnhxUjYzUDdGSmZVMExYRFFhNGJ4ZWxLcDdrdWFjOFU3OGE2QzJmSThQcnJvRWJwZGhNVmQ4dk9Jek9xOVBWRTNLdEc5S2wxK2RDRzRwTnVkZWtVTFhhdDBnTHZTZ3orM0F4SDB3MG1XSExodHlhTGFJS2k1UW9SQTBjTE02ZGs4U0Fqc0RFMHppbHNtYUh3TnFxOFo2akc3YTk0Sy9BeVJhWWtnOW4xb0tnMllYWUxVd1ZFOW8vY3NqdjIzclY2Y2tDQVlNRTE2eGovM0RrVlhDTHcyNGRMZkxTN1BzdTVPVlYwcjhOcDRrRHE3eDI0U0QxTDlwa0l1cjNFSFZOTksrUXhuUGRXelpQZUVTMzhpVG1xWGJmVnQvVkltYkpHZUR3M0Qxd0lRaGllVlc1L3hyVjhhZW4xSGpSYURGZ0NCcENBam5mRitObFdRUGRPK3FJMHhVMTN4ZnQrSUp3dzBBK3BnYW1RVmd5Z2dyaUY2ejhQWVczK0J5SkxBY1V1QzlBMEM5ZUJmQS9JSDRNelNUUU1udjA2U2VsYVJGWUoyS25JVXdpdFJmajdRUkl4RDBjNm1leE02ODBrUk9TWVJwTzlCdVEvUlEwV1pvYXAvRjVGRFNyZlBrZjEzVEpOUGk4aVJpU0Q5QjFGZXdzdi9sWnVoZktqbEJ5NXNTaEI4Q1VuZEtxcFBncHVqeXVtS1pzVzdLL3Q5STBNNHR3TVMvcWJPL1RVaHFkdFJlUkU0V21DQktxdXlQbnRadE5HYURtVGVUU0JuSkp6ZUI2bGJFWFpCT1JyaHQ4Q3BRenBtRDFudkwweTY0RkFST1RYaDlIRWhkU2VBSXE5RzlDRkNUaFB2YmxTbkY0TitOaEdrRDBaWkR4eUhjdS9BalV4ck9yTGh6cWNsblArTGlMd3o0ZEpyczc3bE03QTZoMCs5VTUzZTVFUittZ2hTNzBXNUg2Z0ZTUXZzQVZ3L1VPbWxrazYraFVqY2gvSzlRZTZ5cXdpWHFaTXRlSHBsaXFzV0tqb2RsYTBEYjltdjdhbUM3Sm5XNG1LTW1lbzZpUzR5cDhLNGkvRldERnltd2syemtCRzh6Nnh2L1k1WFBndzhUelJnL0dCRVBoajZzTmNGbmFMZkxCenJyU0J2UlRSVTFmTXpYdDQ2M09PWGQzOG05UGtURkc0UjFiMEV6aGJrQ2ZWaGswaTVUR0tyT3RXN042cXlDdVZvUlZONU90dDZiemYwOHAwUGxpUGNKU3BMRlBkZWhTV2dOK1E5aC9ZVkdCVU41ZHdPS1BTWEF4OUNaVy9RTndONDlWL0ordnpSc0tyckRuazIzUHBPVmE0a0NtYlBBWm11WG81REdjR3M4VVhMTjJaOCs1R3FlcG1nbXhYZUFIS0NpRDRsb1Y0SmtLSDVIM2hlaDdBS1pTbm9heFM5UHVQWG5UTzRZelN2ejN0T1FYbFpoRThuWE9QNUFGbGEvNkJlbHlqOFRwUjlRTjRHa2tLNHo0ZCt5ZURmdzVLWlNaZTZIcEUzcXVwM3lzdzZud2Z0ZFhNcENOeXVBT0oxVW1UTGN1cCttSERwcmNXSE9OZG5ockZ0RnRhaGNnaWl6NDd3OExPb2doWVhHNUJxakpucVBneDhnbWlHNmwrUGMxMnEzUUxnVWVCYTRGM2pYQmVBWnJhbEFUcTY4THBTbmdZT0FEWldzRXd6UVNSYzZsc2k4bDdDOEtTK1UrdWFnUlFTSzV3bHlQa0kyNnZxOTdPKzlUMzBhQmxJdXRUSEVQbVNxbjRQMFpVQXFpN2g0RDJLN3FXK2M1YzI2anFTenIrenIyTXA3Q01pNTZoeXRhRC82bXU3ak05Y09aZ01aUW1YWGdtUTlTMkhEdncrbS9hckNmUUJoUnRRL1dkeHVTQ3ZSRGhUUXprc21taTBxVDRSK0orSzhwUWlHMEZEaEpNRk9WSlZMOG42MWtzSE9sWS8vaC93RlBEZGdUYWN5S2JDWFM5ampPblBDMEFiaGJTaVpsUVZCNFpPaGRiK0xJVk1Rc2FZY2w2MWZZMEw3a0prQjFXOWoxRFBLUjNYVVNyak05OU5CQTFMZ0xjSTd0MFF6YnlKc2w3Z0UxbnVlYmFXMUw0Z0YvZDFOQUZRTmdtOHZyLzc5dlhVLzZ3ZEtwcEd2TWpqYjI3MzNiS0tuZUVDVjlJOXNia2RUUitDOEhvcDFGcFZjOEIxV2QvNWxSRWV2cDRSejdFMC9peHdNY1pNZFk4VGZaanZOdDRWbVFJOGhlbk94N3NpWXlDREJTN0c5T092TDNuZjlEcUJmSmFXbGYxdnUycFROdVMxL1cyUm8vWGhuR2RHZjl0VTBtQmFXb3B5YkhuVWhkTjJhMmRUdDNsLzJsaDJBMkgzejhPc2I5a05tbUxRR1llYU9talpRR1htR2FzRmVzME5OTmxZNEdLTW1lb2VBVFlBKzR4M1JhWUFSelNlYUtLa29INkNiVjNGRmxTNGJBdGNqQmxBbWJFc1ZXcFZaM3YwZVROSXpYbWlHMnFWYkNHcHJYQjU0OElDRjJQTVZQY1MwWVYwR3JpUmJSZWJXYUs3VXk4RDZ3cy9zMFRkblVLMkRYSXNQdS92WWx6WmxnU2c1L0ljMnk3bWMwUjMxdktGbjhYbnhkZkZOSytkSmZzUFpyQmx6L1N3U3ZjN2VNVmpqVVZRVVF2OGRwU1BNVmlsRnhMbkFBUFBFVEY0RnJnWVl5YVNHTkhuMHFSbWdZc3h4c0FQQzQrZWFVbDdkbXVhQ2wyY0ZIaU02S0orVGVINXhzSmpBOUhNeXh1Sk1vU0ZSSzBvQVZILzZlbEVtV3VtRXdWVUR4TU5CdTJaZ25PaVRJSjJEZkRad3ZPbXd2T1JESDR0dFJVTFhLcFcxcmRlQUZ3dzRJYkdUQncxUkRmZkpqVUxYSXd4Qm40S1BGaDRya1FCU2tEMEdSa1VYc2VJc2tRdEJPWVNUYUpZT3FBL1JzbmN6SFQvZkMyV1Yxd2ZGQjZ3N2NLLzlPSG9QcS9NV0FaUFFqVC93aDdBc1NNc0swL1V1dkpmaGRmRmxwOUs5TmV1aENlSUFwVmk4SElKVVFEek5lQ2ZES2xyUnk5Wm9HNUV0VFBHbU1vSkdPNjhVaE9JQlM3R0dCTmRVQTh3T0JTQU8wZTdJb013QjBpVS9Ld0JkaHBnbjUwWjJ1ZTk2L0VJQ3NlWkR5d0dkaTJ6VHlkUkM4MTlSSm5hYW9HOWdSVWwyMndnYXExNWZnaDFHVzJYQUtjQnhkblBtd3FQU3NnQmZhWm5OY2FZTVJRd2NWcTdqVEhHbURFbERDOURXR0lVNmxJSmw3QnRqRStsSGxlUDZUc3d4cGkrM2NEQU43a212S21RUzk4WVkwemxsVjZnRDhWRTdXTjlDVkZLN0V1Qm00Rkt6TVJ0WTF5TU1ST0ZvL2Q0UTJPTU1jWVlQa3ZVQmMxTU1YVTBMWVFEa3BVcHJXa0dMT3h6ckZTQ3hpRk1uSHZrSEFhK1lSMUVjNGhVUXROc3BrWkNrOG5pSm1DSDhhN0VTTmtZRjJPTU1hYnk4a1NaMXNaZGZaQjZjNkJjcE1oZUlyb2lFN1llbDNUcFJ4RDJ6b1JTVTVnend2U1FDRkkzb1d6Syt0WnpockpmelBsZng1aFJuL0hzTmRJNkpKMi9STm5wUFBVNzdkTkc2OVBkMXk2c0V5ZVBKa24vUHVOYnpocW9yRVFRK3gya05tYkQxaFBMcmE5anlWNkJDeDRTOUQ4WjMvZThWclUwTHFvaEtFMGVncWRqWFJ2M1BGdXlTSkxPM3dtcFdNYTdBKzF2YkVJb3pxTTFxVm5nWW93eHhsUmVuZ21RVlN3ZXBON2trSitBdmdoNnZXcWxzd29kTlExV0RIRlN1K0hzTXpyaU5PMHM1QThxdDA1VXNnaHZUYmpVM1hqL2JMbHQ4cmovNUdoOXVQZzZRZE9oaU82dnF0K3JwMmxJazVxMnczcG8zcnB0U1ZOTThXOFU0Vy9aWGtFTEpKaTdGSkZwd0I4R0xuM0pUSlJERmZsb1gxc0VnZnNLcWdFaWV5ZEluWnlsdFd5NU1lZitoT2k4MG1WT2E3Nk81NFBGMTNGU3B5TnlnRmMrYkVHTHFTUUxYSXd4eHBqS0M1a0FMUzZDWEFEUTZjTmpjcXg0cUZMbDFuSFUzakVYL0VxUnYyUTk1NDNXUHFQTkJlRnhFRnl0Mm50aVBvMyt5WUQ4SHk3b3ZUTVF3Mzg5NS9sazhiVUVlaEdBaUx3N0NQVGRRNmxMRXYvMlRNZzFzTGdHcHRYRkNVOFVjVHVHK0l1Z3FTSGFhb1BDL1pub1dNRmJWVFVYK3ZDdmNacDI3bDVhaDdaeHo3TzFOQzRLQ0xaenppOUJ4Q21zamROMGVIR3JOdHBXdzE4Mng0UEdNd1U1VmRFTFVNN0hjU1crYVRFMHJ5OVhWMVc5TE92ZDVRQkpwOHQ2ckJaeDhtbFYvdFBtMTMwTG90OTk0SUttckcvOTNsRE9pYW1vNFNSVG1YQXNjREhHR0dNcWIwSUVMaWdMRmMxV01tZ0JFR1JIUlBaSDlhK2p1YzhvY3JDd0szbEMxcmMwOU53Z1FlcDFCSEorTnBTem9mbmxnUXFzcFhHUnF2NlhJTC93WHI0KzFBcTF3WDhBNGk3eGJpZjZ6ZUp3bEFCM1hUS0lldmlvenN4a1BRM1FORnZWbnlvaXRiRWc5a2pQSGtDcXRSazhEVFdCZkFjMFhieGVkZkF6Z20zYjFvYzFSeXROenpqVjd5TGNudld0MzQ3VCtEZHhia1V5OEwvT2hJdU9nOVhsVXVpMkY4K0prZzVMcjRhVFFlb3R3RUVhaHE4dDdodTRvQW00TWtINjcxbGEvamJVYzJNcVFxaUNwRndXdUJoampER1ZGd0x4OGE2RVFBMUk1OEJiVG5xT0lVeHNtZ2hTZDZ2eWM5Qk54V1Z4VXErWGdBOTFiYVRzaHJKOUl2QzNRS3BuRVM5bnc5WlRTaGZVQlBJTlZjbmk1Y0kybWtjOFY1RlhQdVRFYjl5MlJQNGI1SENBaE5QM0F6WGczNjRoM1lPcXdIMU0wTDBCTXFFN0JhaFBPbDJqOEZWQlp5SDZqMHdZM0FSUWoyNFhPTitzeUpaczJQbmZBRzBzKzJ1QzlBZEF2cDBNZHJnMUV6YTlmakNCVytTb2FhcnlaVVJ2ekxMOGx1TFNyRy85WWRLbDNxOEIzeURrU0twZ3JNVWtwRmpnWW93eHhwZ3lQQ01jNDFKTDB6NHhwKzhYU0Nrc0VNaXJhRXMrZEIvTDBmeElmL3NtZ3RTdGdweFFmSjBNMG9XZVQvNjhiTGpzaCtYM1dsU2JER2FmQ2ZKMlZkMExtQzN3cElmdnRmbldyd0lLVFRPU2dYWmRUSXZJdWNrZ2ZTNkFEK1dJTnBydjdWMXUvL3RJNEM4VzVGU1B2cmt0YlAxWno3MlRMdldvSXZPelByY1QxTGxrb09zVS9Zc1BPU3NJNUNwVlBVcmd5b3h2L1NBVU1tMDVkeW5vS2NEMkFrOHEvRGpyM1plNnhsdW9QQ3lpSndNLzd6cVEwNTFRdDhCN1dkSzlCdDE3MXdUT253RnljZW15K3FEeHYwR09GZmlFT245K1V0S2ZMWCtPeTFCZXl2aVcyYjJXZS9sVmhtWFBGRjhtWE9wUTRIQllNbFBRQzFUNGRTWmNkazNQM1JLazNnNnlXL1NxZVd1U0pVdVFZTG9QNWNlQjQxYXZVV3RKWVREK0xjRDI2djNSY1BlTHhUS3l2dVU3Q2RjNFQ4UjlJdUYwcGZnbEYyUllmbXZKS1dsTXV0VEZVZlYxenJZNnhpNFROT25EemcrVW5qSm9tcWI0YndoOE54Nmt6aXIzZXphanpnSVhZNHd4eHBRVk1zSjVYR3FjM2dUTVZkRTdSTGtkWVg5QlhoZHorcXFjWDd3UHJOclU1ODRxdjFWMERjaTVvQTc0QVlCNjEyZVhzWGl3L2V0QnJsWFYrMEJ1QmcyQTA1M0k1VW1YaW1WODY1ZWhvME8xNXR1SXpCTTREZFhWQ25jQktOSkhLMFAvKzBqSWp3ZzRWZUJOUUxjTDJnUkxGaU95bDZqK0V1N1pVRWl4Q3lET3lhK0JsNEVmZXVRL0FIVWN1UWRPV2tYWVNaRmJVWDBNYUJTUnp5ZWQzei9qZVZPME4zZWpmRTNGM2RBOUxORWRBOGZLUHM5clZPYzZZVnVTZ3pxYUZnYnF2d004bVBIUGZyV091Zk1EK2kramxPQ0dOSnQ1M01uRmlrekxoLzR6Zld3U0tOcFZQM1h1RGNDOTdUUS9rU1JkV05vMEkrYjBidENhME1zcDdiVCt2V2NoV2Ivc2szSFh1RTZRcjJnUWZKS1EyeWkybEtnc1V0SHAwWE9tUi9WS1h5akMrMUI1MmJtYVAvMy85dTQ5T003cXZPUDQ5em12TEV2dkFySXhLWmVFU3dMaFlnb3BHQWpHMHE1Z1NOSndhU0FRYm0xQ1U1aEpwNEVPRFEzcGhiWXBZVExObEhKSmdhWXpMaVFRSnRDU0Z0SkFhU0N0dGJKeElDVlFRd3dPRGpmalVHSklNSGgzWlZudmVmckhydXlWdEpMMFdqTHdBQUFPVkVsRVFWUlhsbVRKeXU4ejR4bnZlYzg1NzNuWEh2bDlmTTU1VGtxaEE1aG5ScTdhclBwTm05czFzT2hmNElsZmhabkFtVWFCaTRpSWlJd1FtZUMvc1JGdXFjU0JyOWRuNEVwRC91dG1kbkdhNU00dFovelRhRzNMc2VkV2dGd29YQURXVW9vOWwyMzNoaG5yTW1KM0g3MDlnMFZ6eVYrWEJGWlQzZVQvRlZoWktVY3VhNk96TzBtU3N4eFdsbU54TzMxdnIwMzNxem4zMThFK0FoL2NBeDU3ZS9DS0JidW8rbVg0YlVPNmREc1cvSTVTVnJ5a3ZqaEpXdTQwYkwrSVgxREppdmZVK205SmszaS9tWjJYbzdDMFJNL0RBMWxjTVNlRXNuczhDS3QvbDdOMXBkZ3paamF3WE5MMXUzaDFZenBBRXZ3TGdBL0U3QnhZdTNremEzOEMvR1RzNzJUSFZlTEdhMUk2aWkxd2FLQ3dkeDg5L3oyc1NndFlMUmc2Wks1aDU3ajdudyt0c3V3dHJQQjVNbjhpQkZ1U3MveGZsYkxpcVVQckxHeXR4TjRiVS9JOUVmc2xRNVozK1QrV3MrSzFBR2tvUEZVN2l6YTYyeWFNWjh6NW1lRS9BM3ZOOFRmSS9NMUk4bVpJNG1GbXRqUU42U1hseU5jbTlZdVJaaWh3RVJFUmtSRWNhSnlLcWttVjJQUDNJenFOZk1jU0xqYjNoUlBwdStIOTZGMHh2R3d6eGVkejVKL0Y3S2lwUzJPOGJBRHkzelN6SzNOSjI4ZEtHWGZXTGdRbm5JLzd1aks5RHc5dDR5SEdnV3ZxUzlycE9zR3d4UTczYlF0YXF2M0hyUE9HSkVsTzgrQWZJL0p3UDcycit5Tjc1NUt1VDdsNy9RdjUvcmxRYUpoSmEyc05aOGlNaTBjZWRQeWhKRWx1U3IzUU5aNG5OM3g5S1JZUEcwOGJXRlVxdzBOcEtEeVd3RUZ0TVg5OEg4VVh0L1ZwcmRURzE4NStwenVlbG1PNFozZ3ZwYXpuZG9DVS9IbTREVWtKblpJL3pZSjlJN1A4RmVXc2VGY3pvNnJFY0F0d3k1anBqek5XNUVMaGo0d3d2NmxIbGNta3BXSWlJaUl5cWdtbkhzM1IvUnN4K01rR0M4MDR4TDI2NmRxeGRPTERhMlJSUnp1N25VS0lKNXJaSWVZYzRuQ1lBVGtHMGhKTXlma3JXMkoyKzV5azVVcUg4NkFhdUxSUktKanhibmV1WmVURysvVjlQUHJ5a0pMQVNRQUd1NlVoZisydytnc0FNSHRmWFZsMDUvMVV6OXlwR2YrTVM0V2Vmd1BJWlowbEVoc1JJSXpHc1V2ZGJkUjdoY1RYYlZ2YVZXdXpMVzF6Rm1OMlhoS1NIeVhCdmtNOCtzVEJOTWtPYzZndEZRdUJ4UTR0YWZDWG9JRGpxY0huMGxDNHpLQ3Z3ZDRheTRYOGxRNWZ3ZWpweTByZnBXbE5uZGZpcGJqcEdDMFRteFlUL3MrVW1VQ0JpNGlJeU5TWVFPYWtvM05wTXY5dThEUE02Y044Rlc0dkdQWWFjQ0ZUY0I1RFN0ZFpGdXcyalBudTlncndyR01yZ0E3Z1FHaWZzak1nK2xueDR4YnlQOFQ1TUN6cWdDYzJoc0JGN3U1WkhCaXhBUjFqeEg0YXd4YlVmbnVxbVowNi9IcTFUalhUVzQ3Q2h6enh2elpzTVU3ZFhpRS9JQTJGMmlHUWJtYlZBTEYyY09kQTdmY3RCcHVHZFUySjVRK1JOZi9NYWNoM0FnZVBkbjJzckdJQWZTeC9vZDN5bnduWTNXbVlmM001OHVuYXVGc3grZ0MyUk81SThNY0cveXBhc0pzd2U5eXplSmNUaG94Mkxrc09TNUtXcFVDbnVkOVl5alpkMVRqQThHQndWSHZTZFVIMUkvTzJQbE5TZU5DY0E4WjY3c3ppMy9SbGZIT3NPaklsTW1iQmUvOHUvd0FpSWlJejFBNEhMdTFoM3RVR1orRGNVSTdyL3hUV2JvYnFDemNKRjA3ZUVBZDE3MlVoM3VGWXliTDRnVEs5cXdhdnBFbCtCZGlCazMvUFlkeHVOK1BXWEpJN3E1UXQvSmJoNTJBVU4vUG9UeHZVSHBINmVHc3c0VnhWaWoxL08vcU5UbGpnd2Y4VFdPbjR0OEdPQTZoRTdtbUZubjU2bm02anF4Q0NYZS80Z0RrcmdVK1kyZFdsek82RWNrZU8xdmVNM24vVCtteXNzMzVHelNxMlRTVXIzcE1taFhPQlQrYm91cUZFN3lwejJqRGVBT2luK0RUdzlHRDlISVZyby91YUNyMzMxdmZqMEpHRWxxZHcvNFZIUDZOTTd3T2pEY3VnemJIVGdsdWgxblpCWFVlSGVqWEY5SCtNYk9sbUZ2N01uSkVaMUdSbm1QQyt1NWxnbDEvckppSWlNZ01aNHpoWFpFUmo0eFNBVXN5K05CaTBBTVRnUjAvQzJFWkk4ZU14Mjkzd2Z5N1ZCUzJ3YUk0NWh6Y1lZUzBvczNFc1BSbTdUVG5hdDl6cGMrejhsQVVmeFd3K2NGdWp1bzE0dEZVQWJteG5uOG5qYjNyMFQ1U3pZcWU1VlRDdnpkNjh1VEZKN1BBMEtmUW1JZHp2MkYzbHJIaFNLUmF2aUpFTGNiOGlEZjVpR3RvdTMwTFk0VC9iT204NXZnZDAxMTRtRisrNUk1MlVzeTJmOVpndEdmeHpjeXgxcWpNdWpRUjh6bHc2RDAzSm4xWjNUM1BpVjh0eDh4SDFRVXNibmU5cm83TitlVjF0bWFML1NTbjI3Rk9LUGZzQXd6UFYvYkFjaTFlUC9KVTBueUphcHNLRU14M09CQXBjUkVSRUp0K0VBcGZCckZCdGhLTUdTOXJvUGlqQVZSTWVXUU9SV00xQ1pmeDZmWGw3eUgwSnN4RXYxQkUyVk92N29jM2ZZM3R0bHIxbGNCL3VwNUxZcDNCL3U1U1Y3bTFjZDZReUc3N3Y3cThabk5tZTVDOGFkdG5hay96NWd4OHE5SDZiNm96WU1RQnB5SDhqRi9aNnpkenZBVGFVWXZiZVN1eTVIc2phV2Z4dVMyeHZ4M3FBMnpFK09pZXhWV2tvdkphR3dwZWJIZDlJOW9xWmhUYTI3QWVMT3RJd1owTksxK25qNytmUm4xZFkvdGkyejU0REt3UGtRdjZQMDFDNE5VM3k5NlZKL25ISDM0dUZ6N1VreVJwTDdJRlc1dXdOWVBCV0pmWitvVDZqRzBBSTl1RVF3bHJvM2cwZ3h3ZjNObU91UjM5OXg1OWJwa2xrRmdRdXUveVVrWWlJeUF4a1RHU1BpL3ZkbUhVbWdlK21GTzZ0TGltS3A0TTlDRnd3YWFPczZXUGpEMUtmLzdLWm5aSW1oWlU0VDJKK25EbnozUDFIWm5ac2ZmMSt5cyszZUc2ZG1aMVUyOWZ3SnRIK3JzU3lwMGE3UjFOdG90OXVpVjNnN21jN3RoU2VLRGYvRkt2N2lmbExQZmg5d2V5dU5NbC9GbWNWMEFwV3NPcCtrcTJiNTFPNjlzVTQwcHpQTzNha20xK0ZXeXZ1dDZRaGJNQUtDODE5b1ZmM3hmd3YrQk14c3F5UGNFMHJXdzVyQ1MwZnoyTFc5R2I4NFR6Nk01WVlnWERNWEhiL3NabUhEQ28yOFVQbE8vQ3RlM0IrRDd6TnNKZmNlY2J3Z3gxZkhqTnVjc0lyL2ZTODBFSityTDcyTld3akxOc0VrTkgrL2dRbjRxdkdhaVF6VXNaWVN4TjNFUXBjUkVSRXBzWU92NEdXWS9IVzlsQ1lHK0QzcVc3R2Z3bXpLN0lzZXpGSmtra1BYR0JWS1l0TFBwSWtMZGVaKzBsZ1I0Qjl6K1BBRlpZa0RVNDVmMktMeCs3ekNINHpjTExqUDg4WUdKN0phOXh0U2hRZlNiM3dxcG05SjJiY1B0Nm5LRk44c0QxMmRaTFkxZVlzY2V4WTRGV01KMk1XTHg1U09ZUkwzZDFqalAvYXgvTHJBTnFTcnQ4SmJqaityR1YyWHdiUDlWRjhtYnJaczNieUh3OGgrVm9XN1lUTkxIOXB2R01jVk9HTi8wbjlYWnNJOXBzdE1ldURnTEZsRGJRc0JMQVExNlFVNmxNMXR3SmpIbGFaby9NRG1LWHV2aDZnRkl0SFV2ZjNNQmNLejduN3MzMFUvNnV1bVR2TWJkU2ZXVGpDbmEzUEdJS2Y3TTc2elN4L2Ztc2RmSGpTaHBiQkdacWgza21nUWJIc0xCblFPdDJEbUNnRkxpSWlJcE52b2t1eHZiWlU2Zm9SVjdMbU00bzFTSGM3V0Q1aTM4cG1WcXdoNDh3RzkrdHUxRWVGWlQ4Z2NseXpZMm11elpJY01BLzNaeXNVVjQ2OHZ1eU4wbmFldjBMdjQyVDgxdGdqV2J5bjRaZTc4YjArbHI4d1dHcUV6V1lZV1Z3N2dMMElOcmVWN3ExTDJ4Sjhma2o4RDkwdDYyUFp1ckh2c1Qycis2RndKOWduUGJGOWNIK2x3c3IxN2JVdE9vN2RZdmkycFZ2R0dmaTJwWHp0ZEowUVFyZ2lFdGNaOWpaNHF4TXVOaURHK0VpdDJ2YURaN05YYWlta2wyTDJHRVFIY0xlRDNUbmI4RnZxYXA5aitOMndxRDJYNU01MXQ5MGNQeHpzL20zZDJTVzV4QzhaY1I4RkxkTXRvNVpWYjFlbXdFVkVSRVJtaERRa0Y1bXhXM1JiT3BYM3lZWFd6emkrbDJmK2wvWGxsYXovKzJreTV6RkN1SCtPK1lqZzA1MEIzSjZ6NkJmRGVKSWZOMWFPVzc2WUpuT09OL2RDakZ3NjVHSzByNWJwcWM4cXRnOXNDMXdjMitENCtjRkNiWndHemthY3EvcFl2cXpwTVdTYjdrcVQzT25BaFFhWDFNWGNtekIvb0pTRkx3SzBrOThmZkg2TTRVYll2ZDg5L29NWnFidXR6V0syTmIyeHc3L0hMQnNaY0dOSmtvUkhScGJMVHBJeHlzemFybVRLY3JLTGlJajhDdnNEWUYvZ0w2WjdJTHVPUlIxcHlEMXAwRkdLNGNEQmZSVlQ0K2hjZStqNGRDWDIzanhLaFFEZERXYk5sbVZNNkh5ZVppelp2WTA1QzJvek9rMEVSd3Rib2IwZFdoTlkrWXVwSFJ1Qm9Va25objFlMkFxL0ZwczhqRkoycmx1QlIySFhQa05ITXk0aUlpS1R6MUhtenFha1NmNFNjejdrMklsbUhCangzNTdhb0FWZ1Zha1NHUzFvQVlpd2JESlNIdStBRmUvMHdUdk4xMS9kejNiMnZreWk0ZC9Kc00rcisySDFUaHFLak5PczJKeXZINm9pSWlLVGIxWWM5cll6dVB2dURtY2FWQ0pjVk1tS0RaSUJpTWdFellwelhQUkRWVVJFWlBMTmlndytPME1sOXQ0STNEamQ0eENaNVRKZ0hBZkd6a3lhY1JFUkVabDhXNWdGR1h4RVpOWVlZQmE4OSsveUR5QWlJaklEbFlCMHVnY2hJbEtUTVF2ZSszZjVCeEFSRVptQjNnUTZwbnNRSWlJMWtWbnczci9MUDRDSWlNZ005SC9Bdk9rZWhJakliS0xBUlVSRVpQS3RBeHFlV2k4aU1nMW14ZG1OeWlvbUlpSXkrVFpSZlZHWTRzTUtaUW9OQU04REcrdktISGdKZUgxWTNRM0FUNGVWclFGK1dmYzVvNXEwb1pFdGpEd2paYlF4VGNmaGpwR2RkMWFNVEkyRXBnNDBuZGtVdUlpSWlFeU5zNm0rdkU2MU51QUFxaThtN3dMMnJKVzNBZ2ZTZUhWRk83RC9LTmVHYXdFVzBQei8yQnF3QitQUHFoYW96bEkxdXhwa3Q5cXZxZElDSE5HZ2ZQRVUzbE5rUjkwTVhEN0c5V2FEWXhFUkVSRVJrV2x6RUxEUGRBOUN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a1Ivdy9WeEhjR2tXeDg1NEFBQUFBU1VWT1JLNUNZSUk9IiwKCSJUaGVtZSIgOiAiIiwKCSJUeXBlIiA6ICJtaW5kIiwKCSJWZXJzaW9uIiA6ICIiCn0K"/>
    </extobj>
    <extobj name="C9F754DE-2CAD-44b6-B708-469DEB6407EB-6">
      <extobjdata type="C9F754DE-2CAD-44b6-B708-469DEB6407EB" data="ewoJIkZpbGVJZCIgOiAiMzM5NzQ3OTM3OTM4IiwKCSJHcm91cElkIiA6ICIxNzM5NTUwNCIsCgkiSW1hZ2UiIDogImlWQk9SdzBLR2dvQUFBQU5TVWhFVWdBQUJLUUFBQUZJQ0FZQUFBQnVuU2FPQUFBQUFYTlNSMElBcnM0YzZRQUFJQUJKUkVGVWVKenMzWG1jSEhXZC8vSFg1MXM5UjNmbkpBbENnZ0l1QWw2c2dvSWhtWjVSRUc5bDErT0hycXZyN1FxNnJyZmlqZmZ0THFqcnVlSzVYbml0cTdqcXpJU0FzcUlyY2l3S0tFY0FrNUNFSk4xejF2ZnorNk82SnoyVG1jbE01dWlaenZ2NWVIUzZwNDV2ZmFxcXU5TDE2ZThC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lNUU9XQUVtakExbEFXb0VDc0tiUmdjd3luV3NSbVMvTmVoMlZCU3pYNkFCRVJFUkVaRnFlQjV3SjNBNThEaWdEc1c2KzFUMEt3Q3JnTU9BK3dJblY1OE9CbGRYcFNYWFordStGa3lWQUl1QjFyK3UzbmRhOTdnY0dxNitIZ2Nva1piWUErZXJycGRWNHhob0c5Z0o3Z0szQUg0SGZrKzMvaHVwNkRqeDNrdTBzTnZYbitvdkFkckw5M2R2QW1JenNQWlVEQXJDQzdFYTJOajJwVGorOHVud09PQXBvcjc0K211eDhMd1hXVlpkWlhYMkl5T3pZWG4zMEFiZVNYVDl2SWJzbTN3SHNyaTRYZ0dQSlBwUExhTTdycUN4ZzQvMW5MeUlpSWlJTDErM0FOY0Q5Z1NQSWtnRVRjYklrVVFvTWtTV0orcXJQL2RWcHRZZFhuNmZDeUc1Z3h2dTdoWDNmTVd0SkM2clBrLzBZR3NsdW1tcHgxMkpKMkpjZ2E2MCsyc21TYmJWdERWVDNaeWR3d2hUM1lUR29QOWYzYVhBc3pXaUkwVW5VeFNDSEtoWEkzTmhEYzE1SFJVUkVSRVJrbGx6RjVFbW9ROW4zR2gzQUxOTzVGcEg1MW16WFVWbkF3b0VYRVJFUkVaRUY1SGRrVFN0a05DTnJ5dGRNZEs1RlpENDE0M1ZVRmpBbHBFUkVSRVFXbCsxa2ZVSEphTWVTTlRscEpqclhJaktmbXZFNktndVlFbElpSWlJaWk4c1E2dDlqUEtld3I2UGVacUZ6TFNMenFSbXZvN0tBS1NFbElpSWlzcmdNQWtjMk9vZ0Y2Sy9JYWhRMUU1MXJFWmxQelhnZGxRVk1DU2tSRVJHUnhXVVgyUWh6TXRwUzRFK05EbUtXNlZ5THlIeHF4dXVvTEdCS1NJbUlpSWdzTHR1QXRrWUhzUUMxQW45c2RCQ3pUT2RhUk9aVE0xNUhaUUZUUWtwRVJFUmtjZG1La2hUanVSZHdaNk9EbUdVNjF5SXluNXJ4T2lvTG1CSlNJaUlpSW92TFhVQjdvNE5ZZ1A2YXJNK2xacUp6TFNMenFSbXZvN0tBS1NFbElpSWlzcmpjQXF4c2RCQVR5U2NkNXhSRDV4dUJaQjQzYThCeHdNQThibk0rTE9oekxiTElCZWdhay9BOVpUbXNQMno2UlhYbENuUThwVWpYUXlaYW9wMk5YZTJVSGpYRkFxMFlPbC9Ybm5ROGUvcXhITFJtdlk3S0FwWnJkQUFpSWlJaU1pMTdnY05uVnNRcExiQjArY3pLMkxvYnJodjFTM29iWGNlWnh5ODZ2QjlJWjFiK3RDd0YvbThldHpkZlp1RmNOMFlobEM0MHMzTkowOGVWdWV6SGpZNUhGcTlpNkh5akc5c3JhYzlueHM3TDA3aytrRTU0TFN1emV4TmNYUjV2WGp1bHJoRGlENGtkejZxdzZic0FoVkI0bFZsNGE1cVc3dHRQNzVRNzl5NG0va3dJRjN1YW5nMzg3LzVMbkxJOGhPVEg0RjhrOHZNRGwxZDZEdkIrVWp0anFqSE1nbWE5anNvQ3BvU1VpSWlJeU9MaXdLcVpGRkFnL3hoTC9BY3pLU09tcTU3ZUI5K3FtMlM1eEQ4QjF1cnVyeW1FemxkTnB6d2ovbHM1Ym5yMVFZYXpIUGoxUWE2N2tNMzRYSXNzY29ieFVJT25GMFBwUWVYWSt5cnFrdDBXK0Zjc09XV2lsVnZUdys0L09FR1NKUVQrRm1pRGVPVytqWVduT3Z4Nk9za29lRUFyenZtT1YwaHNWWkdPZjZpZk81d21sK1ZDUEJ1anpkMEdpc25vK1FEbGRQajdjTVdPN0srdTFlNytQak1Jd2I1Zm9IUHFvUURFK094YWdtMmFtdlU2S2d1WUVsSWlJaUlpaTg5Qk5DblpYL1Q0QVl6ZlRtc2x0NzhPWm04WU96a2ZPdi9aM2J2Yy9Ka2VmZnQwWTNIOHR1bXVVK2Mrd0V6V1g4aG01VnlMTEZKZVRudk9LWVRTVGpON1JTRXBuVmhKaDg2R0svcEdGc0F2aldsNFNmMUtJZmpqelBqRUpPVW13TitZV1UrWnpYY0E1T2w2Qk9ZUHhMbWdTTmNSa3dWVmhuN28zZ1ZRQ0d0ZWczRUNibVdjZjNGczFMSWhwRzhHZTZPN0Q0RTkzejA4ZjJ4NXJiUmNOUWc3QUNzazhYTTRmYVIyVmlUMUF4MmdzZnFKVjA5M25hcG12bzdLQXFXRWxJaUlpTWppMHdhMEFFTXpLY1NpYjZwdzJRK25zMDZSamJ0SWtsRUpxUUtseHdNZkFQdFNtb1pycGxOZVFyeW5qOTZaM2dUZGorYnRpSGRXenJYSUloWXJzZmNsK1ZEYVliQ3lQaGtGdmhhMzMvVFQvZWY2RmZLeFk1c2xFM2VYWEdEajQ4eHNiY1JmVzVzV1FudzVHR2E4aGNUZk1sbEFCZnpibFpTbjVlbGNELzUyaCsvSG1MNDhDY2w3aU9FMVpicnZHbGsyNmZ5K3V5OGxodE9IU1NzdHdjNHZ4L0JQMEwxZjRqNGZTdTh4N01rTzV3NWhkMDduZG4yUWdUdjIxYkk2S00xOEhaVUZTZ2twRVJFUmtjVm5rR3owdFlZbktZcDBQTVlEM3dUL25abjlRMHZpK3pWSG1ZekR0MGw1Mmd6RHVBK3dhNFpsTEZRTDVsekxsQmxaYzB1WlJYMng5NDJ3ci9wUm5vNVR6ZXhJZDc5cW5NVnJ4My84Kzkwa2VZbTdEL2JGTzc0TjBNYUdFeHo3ZitaOEtZMzI2WkQ0UjNGeU1kckx4MXM5WXR2YjJIQkNDUDVkaDdzcWFmL3pvVkF1NGcveEpINlh0S3VybmVHMVNRZ3ZCNVpFL0ZWOWRQOGFUajg4UjB1cGtNVHZWdEt1THVnZXJwVlpDS1UzbTlrYjNQMDNablpSU3pLOXQxRGl1WmYzUlM2YzFrcWpOZk4xVkJZb0phUkVSRVJFRnArZFFBSFlNenZGSGRkV0NPdnVubXlKNGVnUEg2VDMrakdUaldBZk5iTmZlWnErbGlUNTlYQnE5eHVnKzhhcGJMVVlTbC9IWnVYNzZBcGdTdHRjaEdaOHJ1czdHSS9ZRWd2aHplREhHL3dwUm45ckg1dStYZVMwZXhIYVB3UTh6dkdDR1pjUHBlay9EYkw1MnZxeTJpazlLaVNjaS9NUXNIWGdPNER2VmVMQTYrRlh1eWVQWkgyK2tMVDBHUFp3M0Q5Y2pyMnZxYzNKSjUzUE5QeVZPQTgyYk5ETkx5UGxMUlY2RDlpa3RINy9VaGdPU1hnSHprTU15Zzdmck1Ud2F1anVINzFXVjY0UTRrc3cvdDZjQnpqV1luQ1Q0MSt2eEtFUGo2NkZNNzQ4SFU4TFNmaG1kSDkvaVBZemduL000VVNpUDNXa2syeTZIa1lTMzI1dUd4MXZ4YmpHc1EvMnBUM2ZyQytyamRMOWttQnZBaDRKSEFGK04vRFRTdXl0Sm5pN1ZoY1QzK2I0cnlycDlsSWhySDRMMkxQQjE0TGRhdkQ1Y3V6NUFQc05KakQxL2F6Zkg0L3gweUZKUG1UT0l4MWFNSDRSVTN2NTJKcEk3WFErTWlTOHpweUhPaXczL0xZSUYvWEYzbytQT2tkVFBBNWp0ZFA1eUJEOHVaVTQ4SXJxKzZ1YXBUbDFWUWpoYys1K1p5V1d2elIyUGNlMkFlUVNmMitMbDNvQXlySDhHYmpxbmxhNlRzVGo0OEg2NE1ZQmdDVEp2UmRueU9Qd0cvclpmRWVSMGowWXVYNTZMcHNvdGtMUzhVTGNrdUVZSHd0WFp0ZlB1UEh2TEVuT3o1T2VaQ0Y4eTJHVlFTRmdWd01HbDIrTmNlUGZoeEMrV2lSOVFCbXV6bzU5NmQ3QVc5empleHp1eE8xZWxkaHoxR1RIcGw0eGRONTE0S1VPcUptdm83SkFLU0VsSWlJaXN2aHNCL0t6Vjl4Ulp1WkYzUDhEODFFam9ybUhrODE0T1lSa25CV2RHSjlaeG05dXBlWG9GcHhjNGgyNWRPTnhVOXFzY1FUWnZzeFVFWmlORzdLRmFOYk90WWZrL3dYOEtjQlBNTzRHZTVRRnZsR0lIVS8yRUQ1dWVIVDRUNE9IZzUyUkM4bWxnL0drNDJ1amxCWHBPb0xFZitidXR3Sy9BSFliOWlpTWx4YVM5bU1xS1krYlpQTldTRm92Tm5nNDdsOHR4OTZScGxMNTBQSCtBSzl6dHkzQWw0R2x1UDBOd1I5WmlGMmRGYnFuMXRGeUNJOE44Q0xnRndZL0JCNXJaaThyQk05WEluWDk5anlndFpqNGY0S2Q2YzRXeHk4QmQ0ZEhtdGtGaGFUbGlaVjAvU09ua3BRQ0NOZzZnbjhiK0JGd1JTVGNBMUNnNHltRStFMmNJZkR2Z2xWd25oaU1ieFJDNTdtVjJQTUpnRmE2SHBRRXZ3Sm9NZnk3am0zRjdEaHpmL3o0eDNIMUplWjJDbmlQRyswNGo4SjRUeUdVanF2RTNoZk1kRCt6L1FtL2RQd1BZRDhBU2daUFRJTGZqL2lBazJxamExWTc1LzRDN3RzY0xnSGN6Zjdhb0FzWVNVaE45VGlNZTJ3VFB4YTNjd3FodmROajU3UDY2TGtpVCtsMEMvWVZZQ1V4bmdGWFZjYXUxMC92WlVYdi9KcmhqM1hza2RuVXBaOENhQW54elpnRjkxcDhuVTh5K0J2d0Q5WDZrNXFLU3JycHMzRHFKU1BKS0tETVpiOHJwSjFmQ01GK0FOd3pISWRQQ2lIM1JJT1BGSkxTY1phR0Y1YnA3aVllZDJ3dEdRYlFSKzl0N2JIcmpINjZMOHVIanZNTTJvcHNmT3hVWXdGdm5mcXlFMnJtNjZnc1VFcElpWWlJaUN3K2Q1TTE0NXB0dnk2bm0vNjlma0tCamwwa1lkeG1LNURkZ0dXdnVnQnc5emRiU0tiV3ZNeDlMY2FsQnh0c25YYXlZOUtNWnUxY0cvNlU0UmhPcmRWZ0s0VE90NXJaT3p6d0hUTXVMNmZoY1ZsTm9sTmFDa2x4azVtZGxrK1dQNmt2NWVzQVpRWUdDOTc2a2tycy9Sd2pOWEVlMEZvTXE2OHhzOGUyY2ZwZkRYRDVUZU50dXhBNjNtWHdOT0NuNVZqK0I2bzFYWXFVenNMc2RRNi9yTVQreDlScVdlWHAyR0RCTnBIRWo1T3lZU3I3NS9BaVloaEpZTFd5NFlHNWtQdGY0TzloL1d0cS9lc1V3cHEzQTJjNlhGS0pXNTY1THpId2dOWkNzdm9iaGoybEVGcmZVb204YVlyYlBjZk1ubDlPZStwcTZuU3NzV0FYQTN1SFlqaDlrTzdxU0crbnJpcUU5cXZCUGdCZFg0WHVYYmtRLzlITWxqanhSZVYwMDJmM2xYSDY0ZU5zN09GbS9LSWM5NTRBVjkwRDBNYkc0M01oYkRLejUrZnAra3dmM2IrYzBYNGF6M2EzY3l0cExWRjAyckppYUw4UzQ0UUNheDVUZ1d5RVRyZlhZakFjdyttamEwWFd4ejMxNHpEZXNhMmt2Wjh2MHZVYkQvNHRDL1RtWTZtemovNGJDclQvTUkzcEIvdlpmT3NFcHlXV1k4K3p4azVzcGV0QmpwK0RNNUlNSXZHM3VITmJKWVozakQ3V2RzUjRJK0pGNk85TE4zMDkrK3ZLdXV0TzE0cEM4SGVDbjRmWno4cHAzemx3NWQxRVBsNmc5Q2NMZklFUXJ5MVk1eHNxNmQ1L0gxdHVQOTBqdGJFY1ZsaElQamJCdnUzSFlka3N0Qkp0NXV1b0xGQktTSW1JaUVpemVnWHdMNDBPb21vRjhEYmdJZFF5TnpOekY5bXYyUXRPR3NOanB0VmtiM2ErajdZeXVrbmJ5Y0I0L2Nvc1ZrOEd6Z0orT3BOQ0hQdFUvYm1weEw2TGlrbitIV2JXNm1sOE5XeXFObXU3YXNpOTg2dG1uR2JPZzRIcXpmY1ZPeXFSVDQ4dTlicEJwL1BIQnZkTGFIa0FzRjlDcXBoMC9qM3dKbmV1cWtUN1c3aHFKR0hwaWIzU0FFdlRsOVkzK2V0ajArYUNsUzQzYkFOMHJSNnZBK2l4REQ1WnJxdE5OY2ptYTNOVytvbGhUMmluNVVIOTBBdGRPU09lNjA3RlluaFpmUzBWdUc0d3BxZi9Vd2d0VHpEOGhUQzFoQlR3NTNMYTgrVlIreHpDOHpDV1JmZFg3a3ZDUUpiQUtIM0JqUFB6cEdmMndiZkFzdG90Ym1OcUlWNitkWnk5akdrNi9MeGFNZ3BnZ012K2tLUHpROEFIUWtpZlR1U1hNOW5QN0R6VjExcjYxVzRvZlJic2d3UWVTc3dTVW82MVpoMDZEVTBZOS9TT3cvaktkUDh2c2V0aGhlRFA2S1AzOG14cXg0NFFjdGNWNkp4b3RSR1YySGQwTFhIVWtzUlA0TGJINFp2QXN3QmlPdngwU0k2QjdyMmpqZ04rUHp6czF5ZVRaYlVXdjc1dlNsZDdQdmpMQXZGOGgzYkhYMUZKZXkraUxrTlVvZmY3eFhqYUF6eHB1OGpnMDRWUWZJdlQrYUcrMlBlVjBVbXRFWDhweDU0VEQ3aHpWY1hRZWRjc2RGbzI5am9xTXVlVWtCSVJFWms3endGZVE5WXA4VytCdndDYnlMN3dEYlAvejVtQnJNTldJL3MvdWdBc0E1WlVuNDhFMWdHcmdlWFY2Y1hxdktSdTNWbzVOZU0xdFJyTGdUakozMVQvSGh0emVjeTBQdmJydzJSY0NhT2JJUlhJNHA3SUVEQUFWS3FQM2NDZHdKYnFvd1U0aHV5WXJDWTc1bzloWVNTa3pnYStRSmFVbWkxRFpPZDl3VWxDL0YyQnppbmRHem0wZ1g5dkZqYmJTdmJlazBtNE1hWS9waXZ2ZGk5VndKSUttLzUzMUt3WXQ1QUVJQ3dkdmM0cExlMHMyUmdDSFlZZjc4Wng1bjUvTUR6eHd0aFB2NGV3RWZmWGd0MVVpVU9QaDh0SDNmU2JjN3JqZzRUdzlBS2xwNCtadHhLRFBPbDkrNmJRdERNYVY0NnowemRqRUtxZnZ5TEREOFNTWlliMzFJK0VWdFBQNWJjVUtkMk0yZkY1dW83cW8vdjJBMjNYNEFyR1hCdmQvSFRETUhod0laVGVOWG9GT3hrZ2hIQmZJc1RJVjBQd0Y0QmRXQWlsazRlamYzeVFUZGVOdnkyL2FieGFRV24wWHlXSjRSYU9uNFg5M084NHhzak5JUUViZFIzekw0TzlQUmVTeXhOS0g2bEUvelJzMm5hd3gyRnkzYnZxazZFV2swczh4S09CNTRDZEd5M3VsMGdKYnU4MGJDWHMyQXRaalRtd2pvaS9FampTcXY5TjluUDVMY0F0WTljM1kxTTU3Wm53QjRSMnVvNnhrUDVqd0YvZytHRmtTYTc3R2VFTmhkRDVockhMZS9VZmg4OWdQQ1RBeHdzaC8yR3M5UE0wRGVlT1R1VDcya0xvM0R1MmpJazRYcGpxc3BQUWRWVG1uUkpTSWlJaWN5TUhmSm9zeWRJQ25GS2RQa2lXVEJoaS80UlBqbjBKcGFUNlhQOVlpQTVyZEFDVDJLOWZrUVo0SmZEUk9TZzNaWUVtcER6NmN3MEdTZnp3bVBxTlJxNS9vbVV0K0l2TmJUWkdkVXJJa3J3eWlaQ20rOTIwR3paRWRoTWFSMC8zYW8wYUg3bjJ0TkoxWWt1STM4RzRQKzQ3TUg2UDIvV1lEd0lkNFBXSjhHbzV2QUt6Vm5jdUhxZkdUNEt4dkpvWU9IK2l1SDJLZldpRk5PN1hxYnJqbGF6OGJEOVNiSFdTelpnNDBXVGNDUnlma2s3cE14Ykg3WGZIVmdHWTJRdjJuemNTV3g2Z241NWZGT1BHeHhQQ1J6QjdjVXRpTDg1UnVqUk4wMWNNc1BtR1Vlc1kyOFlyS3hETDJjY2c2MHRvSnZ2cCtIN0hNUkFyMWZKSDNnK1YySHRCUG5UdUR0aWJ6SGhYSWZCV0tIMitFc3R2MkZlRGErckhZVEpacCsrOE9zYjRnWDR1dTdsTTkvOFc0b1kzRVhKL1o3Q2lQOTMweWZybDgydzh6Wkp3ckh0OFQ2MTIyQ0NicjgxNTV5ZjdZdSsvNWtQcFBRZmE1b0dFNEs4Q084L05mMEFhTGlqVC9lc2lIWTlKRTE4ejZZcXBYOTdQWlRjWDJmaFlrdVJsdU4xbkFFWjFGbSt3UFVaN01va2ZHNkE5cGpaMlFJbFJMUEVQUTVocGN6dGRSMlhlS1NFbElpSXlONXdzdVhRMldlMmZrNnVQOWV5cjJUU1ZNZ2JKYmhiN3E4KzdnWHZJYWxudHJmN2RUNVo4cWQxWVFsYWJhUEFnNG00ais1VzBYcTAyVTYwRzFwSzZlVmFkVjE4TGE3d3l4dU9Ncm1IbFpQdFJ1ekVPN0R0T29icWRkbUJwOWJHeU9yK2x1c3dkWkRlRzkxUzNmL29VWXBoTHg1QTEwNnY1SGZCMjRMdXpVUFlibUlPRWxNTzdDNkh6N1dNbVQ2V0dIWU4wWHpPWWRyVzA0ZmZOQmR2azJDMFIvb0g5RTYvN1JQdEFrcjJQWnlvd3VvYktieGhkUzNBeGV3TlpMY0FaTmRlYkRibkV2K0RPQ1k2ZjB4ZDd2MEgxbUJkQ3g3dk5yR084ZGR4NEpjNDd3ZCtXcDNSTkg3M2ZxWnVkdXRNUHBKWFlzeFJtM2duT2dWaXRTWkxaMmdrWGNqc0NneGFTSFZPN2lQcDQ3L0c5QUo1eWFvV2UvemxRQ1dVdSt6R1JueFFwUGRvVFhtM1lXYm1RMnp3UVR6MWhkSk11YXh1L0JMczNnTGx0aGJuYXovM0V2dGp6VWVqNlpERkp6ekhDNnpGZVdreVduRmhPcVhZa1ByM2pNSkZjc0xNeFhrTFdWTzVtZ0FxYjd5aFEramZIem0rbjlQVitlditVTGIwK0gwTHlXWGUvb3hJSDMxOWZUaVgydk94Z1l4aXJFdnZmM0VidW92cWtZWmxOUDVsU0hXR3E1enpseDJUWDJKRzErdUttaTRCUDVpazl4ZHkrNVBEcE5LdUZON0UwdkdDUWdYR2FlRTdMMk91b3lKeFRRa3BFUkdSdXBHU0pvaGF5dmpFbTdCOUQ1c1NSd084YkhNUEgyTmU4NVhka2ZVZk5SbTBneUpLTnM1NlFNcmdFaS91TnNnZE0yS2w1dlFMeHdZVGtCNDZ2d2EyWUMzYmx4UGMzM21wbUxZNy9pSlFuekREMGhWeUxjS2JtNUZ4UDMwbEYzRTh6K0gwbDdmMlBVYk1zbkRUUldwYkdPNXp3SklKdHNzQlgyMlBwckg1NmUvY3Q0RmNiZG1xQmpvZFcyUFNidVlzLzA4Znc3d3ZlMm0vNHc2Qmp6ZGdtWm5sSzkzYjh2amgvcXRCejBDT091Y2VyemNKalBkQkJaS3FKR0MvVGV5a3BseFpENlN1WVBhdVl0RCtobkhMeHZpVTRFVTRxMWtZK0hCSHM3R3kyLzNJKzl6UFQzVjlPK1hmbytub2h4R3ZOckt1ZERmZnBaL090QjNrYzl1UG1aNXZiWC9xNXJMZCtlaVhHdHhSQ2VISUk5aDFpVndmUVgwamkxOXk1djBWN1hIMi9aTlBmS0dzTG9lT2w0ODJxeE9UcjBMMXJJUHRSaUFJZFp4UENsOGRiZGdMYks3SG5tT3Jyc1Nrc2IwODZubW5PNThndW9NL0pCWC9PSklIbXpTeTBlT3ZyeXBFUFRpT0dzWnI1T2lvTGxONXdJaUlpYzZmTTdIUmdMZFAzY0xJYVk0MzBsTHJYWnpON3lTaVk5VDZrdW9jZ1BtOG9waGVVMDAzL1h2K0ljZmhERUo4M3lDUk5mNEJDVW5vK3dUYVo4WWVzMDEvL2owcmN1NjRTZTVhTWVTeUQrQnJEeXU3KzI1aHkzaXpzUUdTS05ia1dvUVhTWDFobEdDd0Zqb0t1a1g2RUNuUThBZmRKRTRvVmVuOUw5R2VCdHlUQnZ0ZEsxNE5xODl3dHU0bFA3RUpZUDZvSmNJR09JOXZwT0hDdjFkTnlSUi80NXpGYldranNrL0NBdXRxY0p4VXRzWXV5UktuTnFLbHRpSHpGM1QzZzU5ZnZiNmFydlVESHlQVWhUK2Q2NkJwVlVjQ3JpWTZZTmFrY1ljYVNRbGp4TC9YTHQxTXFBYy9DZlhjbDl0YzZvSi96L2F4dXQwNzNvR0Y5QUtIYTlHczZ4MkVpQlRhc3hWbnYrQ1hzVitQeXNwMGV3elBBank4ay90TkNFdjhUNThuZzU1YnBtZWtnQU1jYTRWM2pQZHF5dmdycmxpVm5SdEhnM1dieHZNa2ZYRzZqYXhyWDZXb3ZodEpIZzl2Rm1QMm40WDJPdjYwU2U1YnRmeTBkUHRMd3o0QTU3bDh0eDcwWHpXUi9hZTdycUN4UXFpRWxJaUl5ZHlvd3RlSEtaZFp0cExGOVNEMms3dlh2R05NL3lDd1lKbXNLT2x2U2NycHB2MkhJQWZyWmZDc3A0ODREYUtYMDRGekNoM0FlRGJ5cm5QYThQVTlwblNWOHJSQ0sxem1kSCs2TGV6OEhTOHY1eEo5dTdxOEZUblI0WHlXVzMxcy80dG9NTmV2MzJ0aysxd2ZweGdGczNYZkJubFlJL2xzby9SamozamlQeFBnK294T3crNm5RKy8wOG5hODE0OE81NEQ5T1ltbDlINzIzOVVYN1pER0pUeldzc3hoYWI4QTZmK0hPWFJqSDRYNUdnUGNTNlpuTlBhbkU4UHBDNHFjYTl0UkNXSE1UbEg1bVpnVjNUamRZaC9zMyttTHZmcU9yVFVlWlRWY1g2SGd2RnQ2VUMvRTNPU3Y5Rk9kbWd6WGdaMkoyRFNuZkE3REVYMTF3SGdHZFB6WGlEcmR3UE81UHdQMlBmVEg4WUZUQjduOEVIbDBNOFZxbmRBWEdHdHdlQTI3UjdLWDF6ZnZtZWorVFlOOHBVdHJpMkdiRGh4emJnUEZBbks5VjJIekhkSS9EUkR6a25ob01TOVAwMitQTjc2UDdsM2xLL3hyZzlXQTQvdmxLN1AyM2c5MnZHalBmWEU1N3AvV2owbEMwU3diWjlIK1RMVk1NcFlkQTFxRjd2UUtkVDdMZ0h3U09KUHJmVnVqOWJqdWRIU0h3MVVMb2ZLYWJmNkF2RGQ4QmxoU0R2OWp4VnpvVzNmeFpsYlQzRzlQYnV3azE2M1ZVRmlpOTRVUkVST1pPR1RpaDBVRWNvazRGWnRxZnhrelVqNmczbXpXamFsS3l2cnBteEVNNElSKzdEamg2V2IwWTBoUHJxOWpuRXQ2SHM4YWpiZWlqNXdxQVBucHZJNlVqbjVTZUdaeUxDbUhKTzhEdk1WZ0g5clVZN2NsVEdiMXNPcnRDOC82eVB5dm5lalpVMHIwdkxJUWwyNEFuQTg4RnU4b2paMXJ3eDJDVEo2UUErbUxQUndxaGRMeVp2Y1FDUHlHdTN3amRPOHBwMTJNTHdWOXIrRFBkN2NrR2V4eitiUERXY2h6NDVJSEtuYjd1dlpYMGxNNUNLUDZ6WWM5MDdQKzVNNHo1N3gzZVZvbTluMmNXK3RLcHhFM241NVBTdFdhY2gxdW40UjFndHpyKzlaank0ZHB5bnZyWExXR3R1WjN0V0t1NTMrTHdubkxzL3loY09hcVBOVGQyeERTY0U1TDRNZHllYXU2T2VVK2E4dTUrZW40K24vdnArTDhhUElOc3BMc2h6UC9nemtzck1YenVZSTdEUk16OEhKeWQvZVM2eDg0clVqcUx4TjRJZE9GY0M3aVpQYitZbEk3emxBOVg2UDFQcGpieWE0TjFyU2JFaXpEN1pVekRtYlhyWXo4OW00aW5uRkFJeFRlYTg3VkM4RHVBRlk2M2dyMnJFdmQrR0s2YXJSOWZtdms2S2d0VXMzVDJLQ0lpc2hEOUNIZ00rb0xYQ0hjQlB3UmUyS0R0ZHdHL3FMN3VZZmFiYnI0WXVCL3cyb05adWNER0oxcVMvT0RBUzA0c3B2SHBmV3o2Rm5TMVEvY2dFR0hEMG5aeUQ3SEF3ODFZYis0bGg5Vm1YT2F3QitmUlp0YnE3amNiL05yaDkyWitlNXI2N1U2NFpZRGVQeDVrT0pjQXJ3ZitNSk45V3FCbWRLNmxXWFN0TGlhK3pmRmZWZExlUnpRNm12blNUdW5ZRUxnSitGSWw5ajRYb0VEcG9RU2VBdlpzTS80Szk2MFJlMTlmM0hzaDlGa3hySDRWOERyTVZ1SnNkL2lCbWZlVTAvQVY2QjRHeUlmUyt3dzdyeEo3eG0wNlYweEsvdzNrcGxwREtrL0gwMElTdnVrK2xlU1hCOE4ybEdQUDZ0SFQ5L1VOVnFUckNDZWVUT0JVTXp2ZDNiUGExbVkvQVY5bjJLbnVEQVBYZ3YvYXNCdWljYnVuM0o1Z2Z5elRmVEQ5Z2pYemRWUVdLTldRRWhFUm1UdC9SdjAxTmtxUnJLbGNNNXZ4ci83dThSK0hZN0pmcllQSjVKSjBveEUrczI5S2QzOHhkSDdFOGFjQXg1cGg3bXd4OTI2TTExYlM0Ui9ENWRYYWFsMHI4b2svMnVBTXNBM0FVOEdTSkFGMy94U1JmenpJWFJsaWdkUWltaU9Mb0lhSHlPd3ovQlN3Zm8vK2ZhZ2xvK3hLTTNMdVhPWE9TeXF4L09YNldrTGx5UHZndEUva1E5dnpBcnpBeko3bmJpbDBmM0d1NDNWNEhSYnZtSHlmd25Od1RoMXZYaUhwL0pFNUoyTitMeHczdU43ZGYwNk0vMUtoNytlMS9Xem45S05EYUhtTTRZOXk3RXlNRndTQUJDTHhIRkwrWTd6eUQ2RFpyNk1pSWlJaWg1VFhvQ0dVRzZVQ0k4T09OMElYMmJsM1lGb0pueWw2S2ZEdU9TajNvT1RwMkZBTXBZL2xrOUt6MnRsNDM2bXZlVkt4UU9mRGkwbnBPZEMxK3NETFQrZ3J3R2t6V0g4aFcxRG5XaHFsYTNVeDZmUkNVdnBsb3lPWmYxMUw0TGlSUkVtUnprZTMwWFhjVk5mT2x1MXFuNXZZUm9UcU5tYlVBcW1RZEx5d0VEcmZXV0RqRStIVVZWTmZzMnQxT3gyZDJiWDBvRFh6ZFZRV0tOV1FFaEVSbVR0L2FuUUFoN0NFNWo3K3huNmpUVFZPSDVzMkU5azgvVFd2TGxmZ2YwZ1Bmamo0cWlGZzZRekxXS2dXMUxrV21YL2RvL3JSbXU3b2VRTjAzemk3OFl3clFuZi9UQXVwcEpzK2UzQnJkbS92aDU0WjFxVnM1dXVvTEZCcVJpQWlJakozSnEyMkwzTXFBTlBxckh1UjBYZTQwWWFBWlkwT1lvN29YSXZJZkdqbTY2Z3NVS29oSlNJaU1uZHFuWXEya0gzUmsvbVJJN3VKMzN1Z0JSY3hSNFBUMUJ1Z2VXK2tkSzRGNk41ZVR2VStrRG5Wek5kUldhRDBpNHVJaU1qYzJVYmQ3UXcwQUFBZ0FFbEVRVlIyTTNsWW93TTV4Q3lsK1cvZ2gxSG5zL1dHZ0VLamc1Z2pPdGNpTWgrYStUb3FDNVFTVWlJaUluTm5pQ3doTlkyT1NXVVdIRXZ6SjZUNjBTL1o5UWJKYWlJMkk1MXJFWmtQelh3ZGxRVktDU2tSRVpHNVUwdElyV2wwSUllWUtZKyt0SWpkaWQ1WDlZYklPckp2UmpyWElqSWZtdms2S2d1VUVsSWlJaUp6SjVJbHBPN1Y2RUFPTVNjME9vQjU4SHZnNkVZSElmTkM1MXBFUkpxU09qVVhFUkdaV3c2c2JuUVFoNWo3a1NVRG05bGRRSjdzL1RVVkZTWStKbVBuT1ZDdWU5NEQzRjE5YkNPcnNYTlBkZDVROVZHZW9Peis2cU5XN2tEMTlRQlo4NURCdXRkRGs4UjRJRG1ZNFlEbkM5ZDB6N1UwWGdUK1JQWjVxWEhnNWpIVEFHNWs5SWlnQThDMVpKK0pta0hHLzJ5a1pIMk1IY2dROC8vNWlJemVCMW40bXZrNktndVVFbElpSWlKelN3bXArWGNzV1pLbDJmME5jRVAxZFE1b0I1YVRkYUsvcnZyY1R0YkpPOVcvVzZ1dlY3R3ZyNURhOUFBY1hwMVdxRTQ3QXJndnNJU0ZXYlAreWNBUG1Ga3lhekdvUDlkenBSVTRodXc4cjJGZjMzZnRURnhENjBpeTk5eUJCTExyNEZUZlF3YXNZUHFkdVM4RmlsTmNka24xTVJjQzhGZlZSNzMxYzdROWthbjRKWk8vQjV2OU9pb2lJaUp5eU9rRExtcDBFSWVZNjVuN20vY0Q2U0pMUmpyUTNlQllEZ1hIa0NYUFJFVGs0T2c2S3ZOT05hUkVSRVRtbHJPdjFvbk1qenh3VmFPRGtIbjE1MFlISUNLeXlPazZLdk51SVZhOUZoRVJhU1lSZFdvKzMvSmtmYkNJaUlpSXlBS2xoSlNJaU1qY2NtQmxvNE00eE9TQmF4b2RoSWlJaUloTVRBa3BFUkdSdVJYSkVpUXlQMXJKanZmMWpRNUVSRVJFUkNhMktQdVFjbmNOZXlzaWNnQm1abzJPUVlCczJHc2xwT2JQNFdUZmIyNXJkQ0FpSWlJaU1qSFZrQklSRVpsYjIxbWtQd0F0VXNkV240Y2FHb1dJaUlpSVRFb0pLUkVSa2JsMU4wcEl6YWY3VnAvVGhrWWhJaUlpSXBOU1FrcEVSR1J1M1FVa2pRN2lFS0tFbElpSWlNZ2lvSVNVaUlqSTNMb0wxWkNhVC9jaFMwWXBJU1VpSWlLeWdDa2hKU0lpTXJmdVFEV2s1dE9SUUlWc2RFTVJFUkVSV2FDVWtCSVJXZVQ2K3ZxNDRJSUxHQnBTSDg0TDFGOVFRbW8rTFFkdWJYUVFJaUlpSWpLNXBtbEM0TzY4K2Mxdlp2ZnUzWnh5eWltY2RkWlpyRjI3dHRGaExRamxjcGsvL2VsUEFBd1BEM1BycmJkU3FWUUE2Ty92NTVaYmJtRjRlSmpoNFdIKy9PYy8wOS9mUDJyOWUrNjVaOUliM1QxNzlqQXdNREN0bUFZR0J0aXpaODgwOTJUdXRMVzFzWFRwMG1tdloyWXNYNzZjWE83Z1BrcG14cElsUzJocmF6dW85VmV1WE1tNmRlc09hdDBWSzFZYzlMcHpZZGV1WFd6WnNtWEt5dzhORGZHblAvMkp3Y0hCT1l4cWYrTWQ4MXd1eDFGSEhVV3hXQVFnaE1COTczdGYydHZiQ1NHd2RPbFM3bjN2ZTg5YUREZmVlQ043OXV6aHV1dXU0eEdQZUFUZDNkMjg3VzF2bzZ1cmk0Nk9qbG5ianN5YVdoOVNMV2prdC9td0RMaXgwVUdJaUlpSXlPUVdmVUpxNzk2OXZPWTFyK0ZoRDNzWTczblBlMGFtMTI3MFY2NWN5VU1mK2xEYTI5czUrdWlqV2I1OE9ldldyV1BwMHFVVWkwWHkrVHpMbGkwamhNQ2FOV3N3czJuSDRPN3MyYk5uSk1sVGs2WXAyN2R2SHpWdHo1NDlsTXZsa2ZtMzNub3JBd01EeEJqWnVuVXJ1M2J0QW1EMzd0M2NjY2NkQUF3T0RuTHp6VGRQT3k0UmFSNkhIMzQ0bFVxRnZyNCswblIwMXppNVhBNTNaK3ZXclEyS1RnN2dMNEFCUzRFZERZN2xVS0NFbElpSWlNZ2lzT2dUVXQvKzlyZjU5S2MvemNVWFh6eHFlaTFKdEdmUEhtNjlWVFgzUldSeG15elpORHc4REVBK241K3ZjR1I2YWlkUENhbjVzUVM0cGRGQmlJaUlpTWprRm4wZlVyLy8vZTl4ZC9yNitob2Rpb2hJdzlTYWo4cUN0Sk9zaHRTS1JnZHlDR2dCaXNCdGpRNUVSRVJFUkNhMzZHdElIWGJZWVVEV1pPVzV6MzB1VzdkdVplZk9uZHg1NTUxczJiSmx2LzZRWkg2MHRiV3haczJhUm9jeEkzdjI3T0dlZSs1cGRCZ2lVN1p5NWNwR2h5RGpxM1YwZGxoRG96aUFPODVyUFRGNk9NMk5JNE5iNnZqV1lQRlhheThjL0w5R3h6WU5TOGlTVW5jMk9oQVJFUkVSbWR5aVQwalYzNEJkY01FRkxGMjZsTDE3OTdKcjF5NTI3TmpCOWRkZnoyOS8rMXUrL2Uxdk16QXd3TkRRRUVORFF3d09EdUx1RFl4OGYyWkdTMHNMSVdRVjEwSUl0TGEyanN5cmRYeGR2MXdJZ1JOT09HR2tZKzBUVHp4eHBHUGxZNDQ1aGlPT09BS0FKVXVXOEtBSFBhZ0JleVZ5YU9qdjcrZWFhNjRaYVQ2M2UvZHVycnZ1T2lCclVuZlRUVGV4YTljdXRtM2J4azAzM1lTN016UTBSSXlSTkUwUE9FTGVTU2VkeExwMTYxaTllalZyMTY0ZGFaNjNkKzllM3ZuT2R6SThQTXl5WmN2bWRpZmxZRFVzSVhYN3VmbGh6UFliNGMvZHYzTHZpL3FlRFhESHk5b2VHMFB5bmdnUHhiS3FYRzRBUmlSdys3bTVxeTNFVjYvNzEvNy9udWZ3RDhhcTZyTitUUkFSRVJGWjRCWjlRcXBRS0xCbXpScTJiOS9PZGRkZHh4bG5uTUdTSlV0R0VqR25uMzQ2QUJkZWVHRWp3eFNSSnRmZTNzN0RIdmF3VWRQT091dXNPZC91amgwN2VNYzczc0d4eHg3TEgvLzRSNDQ2NnFnNTM2Wk1XKzNYandWWFEyckx1Zm4zUmJQWFQ3cVFjWks3L1dUTGVlMHZYbmRoLytmbUtiU0RWVHZHR3MxUVpQRXhzaWEzZlVCNmdHVkZSQTVWcldSNW5DS3dyY0d4ek5paVQwaXRXcldLSlV1V3NHM2JOcTY1NWhyT09PT01Sb2NrSWpKdmJyNzVab2FHaG1ocmExTWZVZ3ZmZ3VwRDZ2YnoyczkzRHBDTUdtRWhPcCs4NjZXdHZ6cmlVNFBYekcxa00xTDdFQ2doSmJMNFBBODRFN2dkdUppcy83Mys2bk5zWUZ6alNZQ1Y3THVYV2xKOTFPWWR4cjYrZXBlUzNUaENkaU81RG1pcnpqK2NmZjgzM0t0YUprQTdjQithb0w5ZkVSblhuV1MxdVllQVA1TWw0U3ZBRm1DWWJFQ2NuWFhMRjhpdUNaQ05KcnlVN0FmUDU4NVR2SE9tS1JKU3RTWnF0ZVl4SWlLSGl1dXV1MjZrU2E4U1VndmVna2xJR1hZeXpqbllOTll4YXhsT2tyY0RUNXV6d0dadWFmVjV1S0ZSaU1qQmVDZHdEYkFCZUcyRFk1RjlJdnVhbmplTEZyTEVvVWlqSEZsOUFEeDRtdXZ1WVYreWZ0RmI5QW1wbFN0WGppU2svdkNIUHpRNEdoR1IrWFg5OWRjRGtNL24xWWZVd3JkZ0VsSVk5NmVhalhLNHpqejJ1RmtLUE1Ld2gwMjBtaHRQMnZsS1ZxejhHTHZtSzlScHF0VkNVRUpLWlBFcEEwOUNOUnhGUktiaVI0ME9ZRFkwUlVLcVVDZ0FjT09OTnpZNEdoR1IrWFg5OWRkalppeFpza1FKcVZtMmZ2MzZmRnRiV3dMa2tpUkpnRndJSVhIM2tlZjYxNVoxSHA0ais5VTFOemc0ZUhWM2QzZDk0bWFCRFlQbzBiQ1hIM1ZoNVJQMVU3ZWMxLzQ4ZC9zY1p2dlZuektzdFR6VWZncjAvMnorNHB3V0phUkVGcTlieUdxdUtDRWxJbkpnZXhvZHdHeFk5QW1wNWN1WHMzVHBVc3lNSFR0MnNIUG5UZzE5TGlLSGhCZ2pOOXh3QTBtU3NIcjE2cEdST0JlcXJxNnVKV1Q5WXJTM3RiVzFBMjN1M2w1OXRKaFp3ZDNiemF4dDdMT1p0YnQ3bTVtMWsvVzlzZDl6dFl3VzZwSkM3cDZZV2M3ZFJ5V0x4cnhPZ0Z5MTdBT3E1V25NYk5UcnNYSzUzQ09CN3JwSkM2cE5wYnU5NjZpTFJpZWpBTlpkMlArRjI4N0xQOXJnbWVPdWh6MFFXS2dKcWRxSFlMd09rVGNDSjg5akxNZlZ2VjR5NFZJaVVuTW4yV2U0MHVoQVJFUVdnYjJORG1BMkxQcUVWRXRMQzZ0V3JTS1h5OUhmMzg5ZGQ5MmxoSlNJSEJMNit2cTQvZmJieWVWeXJGMjdkbGJMZnRLVG5sUW9sOHNyVzFwYVZzUVlWN2o3aWhEQ2loampTbUM1bWEwRVZwalpDbmRmVVVzbVVVMDRBYlhrVVR0WlI0eWp1UHZJNi9FU08rTWxlc1pMK3RRYmIvNWtDYU1HV0RnWlEvZTliZDczd1lrWGlGK0NaTnlFRkdZTGJyVEFPdm5xczQ4ejcxMUE1enpHVXUrNEF5OGljc2piQ2F5aFNmcEZFUkdaUXdXeWZxUVd2VVdma0VxU2hGV3JWdEhTMHNMUTBCQmJ0bXpoL3ZlL2Y2UERFaEdaYzF1M2JtWHYzcjBzVzdhTWRldlc3VGQvNDhhTkt3dUZ3b3JoNGVHVlNaS3NOTE9WTWNhVjFXVFNjdUF3TTF2cDdpdkptcE90TUxNVndKcUJnUUZ5dVJ6dVBpcGhGTUwrQS80c3NLVFBRamFsR2xqendyank4SXNtL21XdG5lUjNBeE90NnI1MGdsa0xRV3YxV1VQR2l5dytnMlFqemFsVFdCR1J5YTBGSnZxcXRxZ3Mrb1FVTUpLUUFyajk5dHNiSEkySXlQeTQ5ZFpiQWNqbGN1TW1wQXFGd283YS9KckpFa295NXhaTURTbUh2MHcyZi9YZXlvNHRTL2FyMkpheEJUMHlVUzBoTlY0TnFSdUJoOHhqTERuMjlXblZGTlhxUmVaWUNoelI2Q0JFUkJhQlk0QytSZ2N4RzVvbUlkWGFtbjBIdmVPT094b2NqWWpJL0tnbDRITzVIRWNlZWVRQmxtNGF0YUZ1QjhZK3UvdWdtUTI3ZTByV3FmV2t6MmFXdXZ0dy9XdkxScHFiY0IxM1Q4MXN1UDcxMk8zVnBnOFBELzl2WGR5UmZjbVN4blBpcFBPUFlaanQ4eFRMN0twOXJ4a3ZJZlhDNm1PK2RBRy9xTDdXcUNzaUI1WUNxeG9kaElqSUluQUVxaUcxY0J4MjJHRWpOYVMyYnQzYTRHaEVST2JIWFhmZEJXUUpxVFZyMXN6cnR0MzlIbUFYV1Y4Zjl3RDladGJ2N2dObTFnLzB1M3UvbVEyNGV6OVowcWdmR0prZlkrd1BJUXpFR1BlU0pYSUc2c3VvUFE4UER3OTBkM2N2OW5ieWU4aEdqNUs1TlZsQ1NrUVd0cFFGTnZpRGlNZ0N0Um9vTnpxSTJkQVVDYW1WSzFlT05FbFJRa3BFRGhWLytVdlc2cXE5dlozbHk2ZjNIZDdkeTJhMjA5MTNWcDkzbWRrdWQ5OEY3REt6WFRIR1hXYTJDOWdCM0pNa3lhNysvdjVkM2QzZHUyWjlaNXJmWHBTUW1nKzE1b1JLU0lrc1BrTXNwTDcyUkVRV3JtVkFVelFOYTRxRTFQTGx5MGNTVW5mZmZYZURveEVSbVIvYnQyZHRxbHBiV3lrV2krTXRjcTY3NzNUM0hTR0VYV21hN2t5U1pOZWxsMTZxelAzODI4dStFZUJrN2l6ay9xMUVaSElWMUdSUFJHUXFXbUdSZHE0d1JsTWtwSll0V3phU2tOcXhZOGZJcUZBaUlzM0szZG01TXhzWnU3MjluVUpoL3c2b0w3MzAway9NZDF3eW9aM0FRaDZkVGtTazBjcGtvK3dkdER6cjExbG91Y0xNYmlpblBZK2VwYmhFUkJhYWhLd0Z3NkxYRkFtcHBVdVhqaVNrS3BVS0F3TUR0TGVyeHErSU5LL2g0V0YyN2NwYXppMWZ2cHdrVWNXUUJXNEg4RmVORG1LdWJUdXZzSFlRN3dCYkZZblhIWFZoZjQvTmIvTzVwdmhlTXdWR05vSmZIMW0vTzNMb2FHWGZDSTdiR2h6TGJOdkRqRC9EcmZjeDQ5NjRyNEN1SEhRUHowcGswZ2dHSnhYZzZxYm9KMGRrbHVVNHdJakppMFZUZkhGYnNtUUpMUzB0bUJtRGc0TlVLaFVscEVTa3FmWDM5NDhrcEE0NzdMQUdSeU5UY0E4TGFaUzlPYkRsdlB4cit2RjNHcFlITUFKYnpzdi9ja3ZrR2VzKzBYZmJQSWNUNW5sNzgrMTV3Sm5BN2NDWHlRWVlpR1RKdi9FU2dEYk9heU43VCtiSmtodUZ1dGVyZ1RYQTRjQktzdHA5eTZyejI0QWwxVWVvUG1wbDF2NGU2MkF6NXJWOUdpdWRZTHBYMXhuUDNnbm1WY2hHeVR3WXk4YVp0cFRSeDNzeVRwYUVxY1V4VlAyN1FwYkV2cXZ1c1pmc3ZEeTB1ZzBIbm51UWNTOVVaV1o0YjlKSHp4WEZ0UE9zSWRJN29GZkpxRVVxVDhmVExOakhvL25yKzFPKzNPaDRSQmFnZHJMYTk0dGVVeVNrV2xwYXlPZXpyam1HaG9hb1ZDcTZRUk9ScHJacjF5NzYrN09CNTFhdFVwY2JpOEJPbXJoVDh6dk9LNXdkNFlQNzM0WGJJeno0MTRDTjh4OVZVM3NuY0Eyd0FYZzVXV0xwWUpOd3RTUk8vU01sUzlJTWpYbXVQZmFTSlU2RzZ0YXZ2L2tmKy9kTUJTYi96cHBqOVA0YjQzL2V4cHVlVk5jL21NOW5MUUU0VkRkdG9HN2UwSDVyN0orWVRxcVBZaldPSTZyUHJkV1lFa2J2MndEWmlLVk5jU015eGl6VWtJSXlQVCtkaFZpa2dTellnOHhzcmNhbkVKblFhcklmTHhhOXBraEloUkFvRm91WUdjUER3NVRMcXRrcElzMXQrL2J0REExbDl6cUhIMzU0ZzZPUktXanFoRlNLUDkwbXJCUmlHN2ErakNNTy93UjN6VU1vdFNSSXMzY2srUmZneWNCZ293T1Jodmxlb3dPWUE3T1NrR3FBd01RMTgwUkU1c0tSTkVtVC9jVjQwZDlQa2lRVUNnWE1qRFJOMmJObno0RlhFaEZaeExadjM4N2dZSFl2dW1iTm1nWkhJMU93bXl4SjBzYStHaFNIREF1RjBDUS81QzBVdnlOckx0WVVJK3pJdEJuUWpLT2w3bUtHVFp1TGRCMUI0bmM2dnJtUzlvN1V6Q3lHem1zd0hsaE9MVjhJOFFXR25lZHdMUGdXeHovYUZ6ZGRlT0RTdTFZWEU5L20rSzlpeWpPVHhEN243aHNNUGxtT3ZhOEVLTkQxTUpMNGRuUGI2SGdyeGpXT2ZiQXY3Zm5tbUxKV0ZFTDZ6MFo0aHVOSEcxYkIrSzJudzgrdHNQbU9zVEVYay9nTWQvdG40RVNEZXh6L1hpWDJ2d211M0c5NDhRS2RqeVBoRmVZODNQRmx3SjNBZjNrTTcrcWorL2J4OXFlUzdqcWpHRmE4MitIcFlLdUFhMkxrdGYzMC9LSys3RFpLOTB1Q3ZRbDRKSEFFK04zQVR5dXg5eDlHeHpEVjR6QTI5bzZ6TFFtWDFQNU9DRjhxSnAxZmNtZWdFbnRHK21OcHBlTUJMU0c4d2VHUjRJY2J0dHZOTjNzYTM5dkhaYithYkJzaVRlSW9acmNtY3NNMFJSOEw5VFdrWW96czNidTMwU0dKaU15cHJWdTNLaUcxdU54RDluOXV2dEdCekFXTFhETEo3Tit1dWJCeXg3d0ZrMm4yR2xMYmdSTWJIWVEwekxIczYzdXFtZXhranErUnhaQysyK0J0NEwvRCtEbHdiTER3cjhXazlKeHBGR01oMkhmSXJqT2ZqZGhOQUFVNm5rS0lsK004RXZ3L3diNkMyNzBEZktNUU9sKzJiL1ZUQ3NVUU41dUZ0MkxjYnZCcDhKL2hmb3JSc2wrVjUwS0lyM2ZuVTVqZllYQ0p3N0NadmJnWTh0MndQajk2MmM1M1dzS1BjRGE2ZVRmWUY0SHRadmFTRU9KVnJYU05jOTJ3cEppcytCSHdPT0MvZ1d2TU9DVUUvcXVOamNmWGxtcWw2MEZKc044QXp6VDhsOENuTWZ1ZHdlTkh4VERsNHpCT0pIQ3p1MS9rK1A5VUovM1UzUzh5L0pOMTVUOGhGOEpWanYrZEdkZURmZEhOcjhMdGlSYVN5L0pKNlJtVGJVT2tDUmhaa3ozVmtGcElpc1VpZ0dwSWljZ2hZZHUyYlNOTjlvNDQ0b2dHUnlOVFVQdWxwQ2s3TmovcUUzM2Z1djI4d2dYdS9nWXpHMm1hNk02MWlRMC9xd0VoTlh0Q2FnZzRBYmlzMFlGSVE1eENWdXV5MmV3bDZ5eC9Eb1d6eW5Ib1FYRDVWb0JDNkh3eDhHL3UvQk53OFpTS2NEc1ovT0p5MnZ1Q2ZSTTcxbGl3aTRHOVF6R2NQa2ozLzJYVFQxMVZDTzFYZzMwQXVyNEszYnZ5eVpJbkFBL0EvU3ZsMlB2c2ZXV2NWSnhnaXk4WWp1SGtmV1dldHF5WXRQMFFzNDVpYVBtbmN1UjlBRVZLWjJHOHhaMGJQUTUyOVhIRmxsb0J4ZEQ1T3N6ZW4wdmk1d2RUVHE4djNPQmhPRjh0eC9LWmNOVVFZTVZRK3BLWi9WMHUyRXNHSXE4R3lJWDRqMmEyeElrdktxZWJQcnV2aE5QcmttaFRQdzdqN1dpWlRWY1RPYThRU20vSGVIaEt2TGcvYnZyeW1QSy82bUF4V2xjL1BadHFjOXJwMmhoQy9MbTVmUTVPL2RsNHRjZEVta1FMV2Uyb3BtZ3EzRFFKcVZxVFBkV1FFcEZEUWEyR1ZBaEJDYW5Gb1V5V0pKblgvM2VQdXFqdm9MWm5iMmNZS3ROSzZoeDFZZVd0dDcyczdXTEh1Z3hiNXNUL08ycnJ3RS9zbS9QNkM5NmgwZ1B1SUZuL0VYSm8raXVhczdubUlIT2NrUEtZdnJHV2pBS29SUHQ4TWZnSHdQNmFLZmNGNVNIRzRYZldUeW1HOER5TVpkSDlsZnVTTUpBbFJVcGZNT1A4UE9tWmZmQXR4MXV6L3c1c3pPaVRWNC9iQ1c0MDNqaTZ6Ri90OXJUejFaWndaZGJFTGt0SWVXS3ZOSURJcStxVFVRRGwyUE9oWXVoOHZwbXRiMlhEQXdmWmZPM0kzcmdQVm1ML0s2ckpxR3hTREIrenhQOE9Ddy9kVjRwbFA2ajQyTGozSGMvcEhJZng5dlZBYXVXYng0LzBzMmxUL2J4K3VpOHIwUG52WnJ5b0VOclBxVVF1T3BodGlDd0NyV1JOY1p0QzB5U2sxR1JQUkE0Vk1jYVJUczFiV2xwWXZYcDFvME9TcVVzT3ZNamlkZTlQRE53STNOakFFR3JKcjJhdkliVUx1RmVqZzVDR1dRcjh2dEZCeklISUhDZWtLc1FyUjAvcEhvYlNyV2IyWURodENmeHFLalhQdHZSeitTMzFFOXo4ZE1Nd2VIQWhsTjQxYW1temt3RkNDUGNsUW44NjlGL0YwSG8zeGpuRnBITlZtcVlmNk9leW56RkJRajJrL3ZQOTk2UG5Od1h2SEFZYmFWSm56bnFIdElMOTF6akZSTWQ3RERzaEpPR2hwSXdrcEF4dUdsdWJxTUxBelVWYWNmY1ZJd1ZFdmhxQ3Z3RHN3a0lvblR3Yy9lT0RiTHJ1WUkvRHdYQmp2UUZwOUI5TU1QOFhCaThDSGpyZWZKRW1rUWR1T2VCU2kwVFRKS1R5K1R4bWhydHJsRDBSYVdwRFEwUGNmZmZkREEwTnNXelpNbGF1WE5ub2tHUnFtajFKc2hEVUVsSk4wVWZtSkxZQjkybDBFTkl3cmNBZkd4M0VIQ25NYmZHdCt5V2MzR3JWUWZOVHUyN1llQ09HMmlvQU0zdkIvdk9xMjhHci9UMWRzV000YnRpUUpNbkhEWHRNa2lTUExucnBlbys4cGtMdmo4YXVWeUhaTms1eHFlRjluZzJVQVpCZ3JNRFpraVhaeG5VblFQQ3diRlJjTmw3eno3WktsaCt6a1dQU1Q4OHZpbkhqNHduaEk1aTl1Q1d4Ritjb1hacW02U3NHMkh6RDlJL0RRVm1kbFpHN2ZieVpucVoza2lTWTJiTHg1b3MwaVhiZ3RrWUhNVnVhSmlHMWRPbFNqYkluSW9lRWNybk03dDI3aVRHeWV2VnFXbHVic2xzaWtZTnhxTlNRMnNxK0cxRTU5TnlMSm1xdU1jWWM5eUUxSzhhcjM3TVh3Rk5PcmREelArUE1IMldBelRlUTh0aFdOand3RjVLWGc3MkE0RDlzajUxbmpCM1pEbmEwc2Q5b1dsMHJNRitLVTB2TXBPN2VCeHhPVmhOM3ZLYlNSd0M0eFIwSGltOGlaUzc3TVpHZkZDazkyaE5lYmRoWnVaRGJQQkJQUGFGYXkycGF4K0VnN0FFdzRsckdxWTFyaVdYNzZIN1EreWl5Q0N5bmlVWmFiWnBmRU91YjdPM2UzWXo5UElxSVpIYnUzRW1sVWdIZzZLT1BibkEwTWtXQjdPZm1RNldQbzBZWnJENDNlMExxTHJKZlNCZVI5WGs0ZFZXam81Z1BlYnFPbXVOTi9EWDczdXZOWnBHOXJ6UHU4V29BRDNSTVo3MUJObDliaWIwdnhYaVptVmtJL1AzWVpkcFpjY3JZYWNVa1BSc0E0NWUxYVdiOGo1bTFGTm40NkhFMkZReEs3dTZlcGxkTUo4WnhlSm5lU3l0cDcyTncveXJHcW1MUy9nUTQrT013M2pZQWtySDliSG44SHdBTG8wZjJxekczTGdBekxwL2g5a1VXc2pVMDBmOEJUWk9RcXRXUVVoOVNJdExzZHU3Y09kSTArWmhqam1sd05ESkZ0WkhubW1LSTNnV3NWb3VnYWI3ZlRPQVdZQzdhNmhwMHRjUDZ3L0tzWDlmR3h1UGI2ZXpJMC9HMGZPZzRyeEJLRnhSQzUyY0tTZWYzQzBucHUxTXY5cFJDSWJSY1cwenlYMmZoSmd1VFlpamRVQWlkN3p6d29oTXJoTTZYV2ZBL3QxTXF6VlpnWXhod0hEQXdSK1UzV2d1TDhQTWJJbDl4ZHcvNCthMTBQV2owM0s3MkFoMVBxZjJWemQ4NDZ2UHJlUFhYZEI5aWpCRDRLSFNOZEJaWllNTmE5L0EyQUV2NWRHMTZ4QzZzcnZEeEFodlcxcGRSQ0ozblkzWi9qRXZHOW44MVZYazYxMFBYcU5ZMVhoM3RNV0pETUwzak1EbmJCdUR1eDlkUGpURit6cDErdy80cFQ4ZUcrbm50YkR3VGVMNDdXOHJwMERlbnRYTWlpOHRxOXFzMXVYZzFYWk05MVpBU2tXYTNhOWN1MVpCYWZHcnRLcFdRbWx1MVh3d1gzUTN0Tk8wbGE1b3pRNmN0SzRUMjZ3elBlOVpKYXJ1WlcrM3R1dThnWnEvY0dUWjhKMjQ3M05pUnArdW9QcnJIN2N0bHRLc3FVTG9ZZUZzK2RKemJGemRkT1BQWVoxZVJqak14TzU0MC9tWW01VlJpL0dZeDJOdERzQzhTTjV3RW0yZTdING1sd1A4ZGNLbkZ5OG1TVW9zcTRWWm0wOVVGT3Q2TGhUZmxRdnhOemtvL3hiblpZQTM0bVpoZFE4cjNBSktRZGhWSTNvZVZmbXp1dDBBNDNKMi9jYnhpTVh4eWJObG03Q3dHdng1S1B3Tno0SEVZeTkzOVV4VjZmMXBicmkvdCtXWWhsRDVsWmk4bDVHNG9XT2VQY2E4WWRqTEdnM0MvdmhMOXBRZTdqNWI0cXd2T0k2RHpwMGJjNFJhT3gvMEp1UCt4TDRZZlRQYzRUR1k0eHU1Y3NBamgxY1hRZVc4M2xsVFNuci90Wi9PdDdWWjZZWEQ3b2dYckxWanB2M0Z1TStOKzdtdzAyQnVqUHdPdTZEdlkvUlJaQkZiUlJOOG5teklocFQ2a1JLU1oxVGZaVXcycFJTTkhkcU4xa0dNTHlSUWRLZ2twSi90Q09rUDVZT2JySEw3dmJ0MEc1WlJZc1RTVUExNU9DWlVFOXFhd3E1KytIUWNhZ1N3Zk9sOWwrQVNkQ1h1THV3MEV3bW1GVUJwM2FGQ0xYRjZtOTlLWjcxZTlydFhGRUY4NEtwTElkUlhLUGZtazhMaVJhZGcvNEY3eHhBcDVPczRaVlVUS2JYMXMybHo3czBESHlRUjc4b1NiTkxzVzk2TUxJZmRhS0kzN21hL0U3ZStCNnc2bXljVnk0TmNIc2Q1aWtaSmRMeGRWUWdxZ0VqZWRuMDlLMTVweEhtNmRobmVBM2VyNDEyUEtoMnZMaFpoYzVvbi93dHcyT3ZaRTRFN3didzFIM2o5STkvVmp5eTJuUTg4b2hwYTNBZWM0TEFOdXdPT25LbkhUdiswZlErOC90aWVseTRMWlMzRWVDOVlDZnJPN1hWQ0pBeCthNGlpQzQvTFV2MjRKYTgzdGJNZGF6ZjBXaC9lVVkvOUg0Y3FSNWlsVFBRNlRHV1RUZFRrcnZRajM4eDE3Qm5XalN2YW52Vi9Kcy9GR1M1STMyUDluNzh6ajR5ckxQZjU5M2pNem1TVkptMjZVVWhEWktZdGcyV2tXWkJXS3lyNElnb3BlRmJrc0lvb0x3bFhFcTdKZEVCVkZRR1dWVlJiWlNkSlNLTWhXVnFGQVdRcUY3a2xtbi9NKzk0L0pwRWs2bWNuV05wbSszODluUGtuTys3ekxPWE15Yzg3dlBJc3lROUY5Vk9WajBPdDhheTlNTWZ2dHdlNmp3ekZLR0FjazF2VWlob3VLRWFUR2pCblRWV1V2blU2VFRxZXBxbkw1UGgwT1IrVlJDTmtURVNkSWpSNEszN2RPa0ZxekZHNWlLMTJRZ3Z3RjZiQ2dxZzhuYmV1UXZaWUV6Z0taREtTS3RrSk80YkMrb3ZiVTJNdXhES3NnRllMSmlGeWtxdThJa2dHZElvYjdRN2JtYllQZXBLcUpUcThUQUJYbDZsN3JDK1BwWGZoMENWSjRmRmFRbitXVFNNdHEvOU9xMERuR1dYMUhLQVordytCeWdHeENCVlZYS2tLS3ZJdmVvRXBteDJsZWhMLzZRWS9ibHUyTDJRTWsvTlk5K2pkNjg1SjRrYkc3ay9SYmJ3UnVMTFBHRi9BNXRIOXpBbFFsNHJiNWRPRDAvbGluL05ZYmdCdktXNWJhbitaVTc3WWtzMjdENTdiK3JLRS94NkVjQ2IvMUw4QmZpbzdQN0xuNEhEYVU4UjJPVVV3MVVER0oreXRHa0txdHJlMGhTS1ZTS1NkSU9SeU9pc1AzZlpZdlgwNHFsY0x6UEtaTW1WSytrMk1rNEVMMjFnNEZJY1FyYVZVWlZKRVBiVm90NTh3NlJmU1JoTjk2MExwZVJtOXkxbndoUS9QTFVhL2hOdEVlMjZkbmFPNHpCQzdxTmZSNUE2N1dmQzVKODFOOXRhOGh0cVNDa3RrV0ljR3FuSHNPaDhQaFdKMHduUlVuSzRHS0VhUUtIbElBcVZTS1pETEptREZqMXZHcUhBNkhZM2pKWnJNc1g3NmNUQ1pESkJKaDh1VEo2M3BKanY3aGJyRFdEdXVUaDFTRy9FWHBrQVVwUWJhTk1XTkFJcEtQdnByaWlmZjZheCttYVlZeE9pMWhXNjd1dmoxQ3c4WkovQlZySU5mU09xSnBiTlRvOFRrcmovVVd1a0xVVDhzdzY5VWhUckFKc0dLSVk0eGs0cmpQUzRmRDRTaEZpTTZDQXBWQXhRaFNrVWlFYURSS1cxc2JtVXltcXdLVncrRndWQkx4ZUp4bHk1WmhyYVd1cm81WUxMYXVsK1RvSCt1RHg4NUlZQ1I1U0Mzbzl2dWFxRDZ3SElneURFOUpSZVE3ZU41M0J0Ukg3V2xZaW9iNVJkaHpJMHpvZEd2bDZqVE44d0dNMGE4RFI4TDBhK0haTGhITkdQbDFGTytJaE4xcktzejVaRWc3TWtoaTFCK0lNYmQwMzZhaXpRbS85VXZsK2thOGhxTlJOazdhMW9zQndtVEdpQVIvRnpUNm80emxvb0pkRlh0dkhmRE1LMEZ0dUxacVR4c0FBQ0FBU1VSQlZEeHVXODhZd25MSEF2T0gwSCtrNHdRcGg4UGhLRTJJQ3ZLUXFwZ25pTUZna05yYVdsU1ZiRGJyQkNtSHcxR1J0TGUzczJKRi91RzRDOWR6T0ZaanBBbFNLenQvM3hSb0d1YnhsNUN2akRka1ZQV0NuTzl2amVveWhUdHp2bXpaMTB0VnJ3RlFLMzE2K3ZoVTFSamgrd0ZqaitqYUtNd1JvVHBDZExkdXBnTDZPVUgrczY3RUtBQkZnd2hqZkNzemZTc3pFUjZTZkk2T3NoamxjQVBud2JRUVFJbzU3NnF5RU9GejNlMDhFOWdYd0ZxZE5jVGx4b0JGUXh4akpPTUVLWWZENFNoTmdFSG0yUnVKVkl3ZzVYa2UxZFg1YXdmbkllVndPQ3FWam80T2xpOWZEc0RVcVZQWDhXb2NBMkRVVll3YXBSUUVxWkZ5ZlhOWHQ5K3ZKUzlNRFJkTHlZZnNEWVdDcC94SGFXYS9vZkFQbEFQU3RDOU8wengvOVJjZkNQSkZsRmRTdEQ1V2ZFaXhHWnBmVitVdEZRNHZiTTM1dVRrQVlreVhVQk9pWVh0RUpsbjB2aUh1eDdDUW9ubDJpdWJacUg3WXZ4NitSZVErUkdxalROeTNhN1B3cEtydURWdXNTbVlxdXErcVpwTmtIaDdpTXNQazMvdEtwUU1uU0FINVJPeHh2MFdndVVpUkFJZkRzUjRUcElLcTdJMlVDN1loWTR6cHlobVZ5K1djSU9Wd09DcVM5dmIyTGtGcW80MDJXc2VyY1F5QVhPZlBpZ21WSDZHTUpBOHBnRE9BZHp0LzN4UjRIdmdaMERnTVl5OGw3eTB6YU1Ma2FnRlVkQ1dBV1BNSDBHalVSTThwWmg4MTlteUVDVmJzTDRxMUM4UWtMeWdnNkgwb3UwYlljeU9BREUrOGlySUMwYjBMOWtFam53ZFFhKzRkeW42c2JWUWxCdUJEUjl5WGY2bXF4YXlxK0tYS0hCR0pSSmk2YzM3TDlLQW8rNG5RQ25PSG12ZWpva0kxaXBBZ243RGY0WEE0SE1YeHFLQUhuUlVqU0FGZGdsUTJteVdScUJqUjBPRndPTHJvNk9oZzVjcDhGSkJMYUQ2cVNKQ3YveDRxWitnWUVnVkJhcVFjNXhYQXlkMytIZ3VjRHpRRE9zVFhma0R0VUJibkVhZ0ZFTitzaEh3NWVoRzVEY3haVlRSdDBkMjJpb1l0Z1hNVlppZjlXVGNYRzAraFJsWHpnb3ZsUGhFUjhVSUhkeldMemhPVlhibzZpQjZDNnVJVXpYT0dzaDlyRzRFYUFBK3ZEWnFYSU13RkN2dUpXbDRBd1BpN0FJU3Bub0ZJclZXOXE5aDRBeVFFSkh0dGU1aWhuMDhqNVhVaThJZWhIaVNIdytHb1lEd3FxTnBxUlFsU1k4ZU9CZktDVkVkSHh6cGVqY1BoY0F3LzdlM3RyRnk1RWhGeEhsS2ppemJ5Z3RTdzVQeHg5RW5oaWVGUVE5bUdrMlpnWitERllSN1haNGlDbEtJYmQvNjZwTEROK3ZvOWdaUm43SzNRMUhrY2Q0d0ZETGVEV04vUG5WSjh0TjFyUmZDa3N3SmNuT3dzVmMyQUh0ZzFuL0lTd3Znd0RaK0dwckdxc3BmQ1B3RTdsUDFZMndneURpQlpxSGFuUENyQ1JpR2F0Z2RJSVM5MTJ1MEs0Qm5OaTFWVzdoNkc2VDFXZVZ4V0toVjFmK0p3T0J6RFRFVjlEMVRVQjM1ZFhSMlFEOWx6SGxJT2g2UFNzTmJTMXRaR2UzczdnVUNBRFRiWVlGMHZ5ZEYvbG5YK0hMTk9WMUg1RkR5a1Jwcnc5d0t3RS9CVjRIS2daUmpHVklZb1NHSFlXUlUvUWVibHdxWWtyZTliYTc4QjdCVDE5Qjh3b3k3bTFkMmpzTDJLbnBMbWlmOFVHeXBDZURzQUZYMDl2K1hKcEFoelJXVmZWb1ZRNW9VYVQzYUplWHFvQ0FHeDlyYlNpOXk3QnBvbU1NUnIxb0RuN3hGbXhuNENrL3F5aVpqNk15S20vZ3lFblV1TnBhTGJxYklRbWpzQXJPVnhBTS9ZVHZHdGVZa3Fpd1IyQVZEa01FWG5KbWw5ZnlqNzBJa2gvOTVYTWhWMWYrSndPQnpEakNIL1VLb2lxS2dQL0hIanhnRjVENmxrc3JjM3M4UGhjSXh1Zk45bnhZb1ZwRklwZ3NFZzQ4ZVBYOWRMY3ZTZlFoTGl1blc2aXNwbnBBcFNCYTRqbjFlcWliekgzRkJlVnpKVVFVcllSZUExZUxMSFJWT1NXYmNwY3JyQXpKZ3hDNEI5Z05PU2Z1c3RmUTVsMkFFQVg1OHZiRlBsTVlTeEVScDJCMUJyN3ZOOTI1VDBGOSt0Y0RpcXkrTWtIeTIxeEtqblBSZ3oraVpNSDFKZU1NSDh5Zk84aDBIcSs3SXhJbDh5SWw4Q0ZOVytQZHFVSFJDNjlqT0ZtYU5LeW9oMGVZTlo2NTlvTFFmRm1QRVpFVFpYNVI5RFdYLzNaYkw2OWZ2K0RQMThHaW12ODRHZkQvVWdPUnlPZFlya0h5VHNXQ0xQWWRQWS9Lc3lpZEUwbVRXWHo5SXd5anlMUzFGUnlWVzdKelYzSGxJT2g2UFN5R1F5TEZtU2o2eXByYTN0cWl6cUdCVVVLbTMwNlozaEdCWUtPUlZHU2c2cE5VbVdJUWxTTStwUURsQzR1bWl6c0VTVnVJalVvdHFtSXN1SzJxMnlQMVNWamdTTHVyeXRyTFYvQmUvUkZLMVBBU1JwL2dENEFKckdvdnA1UmY0S3oyYjdIclFwak5ycHdLMmw3Y3FqUHJzbGtOZWludjVOZXJmaFAyK1JFMVArckwrWEd5ZktqT2tpc3FHcVByVnFhM01LVzM4a1pQNWQySkppOWlNQUVWUC9YVkcxV05Pbm1EZEFMQ01uYWYrYUlNZklDcmt0UzlUVVh5Q1kwN0gybURpekhselg2MW5UeEV6RFpZaWNycjQ5TE1Hc3V3Q2lOSDVlak42c2NFbkN0bDZ3cnRmb1dMZEV2ZnF2Qy9vbjM2L2RQd1dQOUc2dllxL05QV05mRmJncWJqbHpYYXl4RXdNN1JtQmNKSUtOK1BpMUJtOEQ4WmlNeWdaZ0p3c3lHV0VEbENmN2UyNUhtVEZkalcyTjBuQlJ3cllXTFFJeTlIVlhqcWRzUlFsU2hSeFN1VnpPZVVnNUhJNktvN3NnTlhIaVJFS2g5ZUdldTJJb2ZDbTV4RjlybGtJT3FmV2hTbGNPaUE2MmM4UjRKNHBRcGI1ZTIzMTdtTVo5UEUvUEJ4b1UzbFhWN3dtY1plREdxR240dmdpWHhmMFZ0OE84cm5MR01YYmZRSldEZ0wvQi9LN0tQeWxtdncyODNYdnVxTEhIaUVpVjcvTzNVbXNNd3k0aUVySyszam5ZL1FUZnFwcDBEaHVIV1IyaWpVL2FYcUVPU1o1Y2lFOWZZbFFRWkZYeVdHTk9WbFcxMXR6UTNTakJyUHVLOURXQytiS0lOaWZ5WXR4d1VWSFg3NzNJTWRyK2YwWDJBTVpnWkNjc0ZTOUlGVU1NT3lGU0Mrd3h0Skdhd2tBT21pc21QODc2Um95bXlhajlwY0o4RHdJeFpoelV2VDJPM3hMd2doY0JJVVZmNnQwT25oK241ZUUxczdhR0E5UnduU0FSUmFNaTBua2hyWUJndW4rMENxaWFGT2h5VVZtbXdrNzluU2ZCN09kaTBqaFhWYytMVW45L2dsblBEZk91VkJRVjlZVldFS1I4M3llWlRHS3R4WmlLaWtwME9CenJNZGxzbG1YTDhrNEtFeVpNSUJnTXJ1TVZPUVpBNFliMlUrdDBGWlZQUVdoWUgvNDVmQVo5NDE0LzBjQjVpajZUb1BYNUNFMVRNWHE0UWIrT3NLT3FwQVc5T0dIOUMrQ0pkbWk2UG1iMFRFSE9BYTZQbXJvL0lvMlBpT29UT2N2dEdMbEFoSUQxOWM4eHIvNWtWVk91U2xvQXdCZ2VqdExZdFZHRTFyamZja0RoYjgvWXZWVkpKb2svTUxqOWhBeXpYczNZVlI0M2NkdnlhNEJDQXZMVmFhcU9HajBSMGJRcU5hTHNvK2oxcS9yWWI0cklJeW1hRjBSTjQzeGdhcW41UmFoU2xjbFIwNWpxdnQxYVBTQkZhK3NnZGttcGJBOHBuMUhtSVNXK09jbWlleVpaVWt5VVhDK0kyNFdYUkpqeW55UzUyWU1kSTJvYWZ3bDZtbHJaTmduREtlQTYxaHBiVk9IWm0xV2xGc2hneksyS3RIVzNpT0Q5R2pnSzFjVUNGMkdNYUhmUkgxSlllbFI1SFM3eUlwVFpFTlhMRkhrSGJFSXhjZkUxYnJFSndZdjdTTHRIZW5rU2x2VU9aKy9KbnVPaUp2amZmYzZsdkN1d0M4YWNFS1hoQzhWc2ZHdHZURFA3alVIc1NpSEV1U0tvS0VHcUVMS25xcVJTS2JMWkxGVlZvK3NoaThQaGNQUkZiMEhLZVVpTktncGVJeHVYdEhJTUZ4WGp5bDZHUVYyUVJqeXpuNnJXNGN1cEVScjJFbU5uaTRpZ3RLRjZtYlgrcFNtZWVHOVZqK1pVM0hJUjdQNjdpS242cW9IL0Fwa0pza2VhNUMwZWtYcFJ2VEZKNjV5WVg5OGhSczh2dXdoZGZmRVczdXRoSXJJMzZFUHc3TnJNdzVBQ0xoRWtEUGlLdnVqYjNHVUFudEY5QUxLK25OVnBlNG1ncGNNbWkreG5Ibi9CSU5kbnFleVExRkVuU01WcFhnUU13WXV2RXBpZlRqTC9qcUdNSUtKN2dWU3ZMeC9lbGNlZWthZ1h1a1ZWZDdQV1A4akRDNnFSTzZ5MUo2V1k5U2prUmYyQTBhZEFINDNiK09lakp2Wm5SRFpMK0IwejRkbVZhMnVsV1d1dXlkRDhjbm5MdnFtaWFweUkvaXhmVFZhS2hwUnIvdFAvbTMxOUN3VGdxVFFNVnBDcUdLK2JpaFdrMHVrMG1VekdDVklPaDZOaXlHUXl6a05xOUpJaUg3Ym5RdmJXTElVYjlWUkpxOHBoVUZWMmtuN0xUV0ZtTEU0eCt4bUFDUFZuS1h5VXRQRjdTb3MvYzl1U2xzdUJ5ME0wN0JCQXd2RDBPMkpuekl3VFdBZ1FaOVk4TFBNR3M2N2VKUHlXb2srVmg0TU16UzluL0dKM0NjMjVoQ1ZDa2FTeFNkdHlSWmlHVndvM01nbmJjdFdhV2w4SnNveTJrTGFCNFROeWl4STRLZzloL1htQXNVYUptdERab3JxM2IrM0JLV1kzQTBScHZOUjRjaFkrandNMlEvdmJBV0svamZ2eFMrSFpiTUx1ZVdiVUJCK0plZFZmaUpjSjRSNnBDUHdzYmx0K3RaYW5WWndnTlRJWk0yWU1JdExEUThyaGNEZ3FoV3cyeS9MbHl4RVI2dXJxbkNBMXVyREFjOEJuZ0ZieXdvbVNUM2ErREZqUitYTWwwRUUreEMvWCthTFg3NlhtS1BiRnA2enkwUEk3Yld6bkhPbk9iYm5PMzNPZGJUNnJic2E3Lzk0WHhXeHNyM2J0Zk5uT2wzWjdEUmVGRy9YMTRRSmdTR1dmQzBtM0FaSjIxbVVEN1oraDlhVkNqRVdjMlgxWHBCdTlGRDNuVTdRK3RyWVgwb3NzUThnZE5ncXdERkZ3QzlHMFRjRG9mMHMrRDlxbUFqa1ZiY241NWdjWm1sOHYyRVdvUDlKNDVoOVc5WC9WMnF1TjUvMDJINkpKRU9GeDY4dHBLWnJMZXJKRlRjTWZST1MvZk4vZnZ5dVpmYmV4amJVMzRYbS9WV1ZQMERiZ2p3bmIrajh3UFJBMXNmT0Fyd0NUQlhsRHJmMXBJVkY0bnFZSk1VOFhLem8zNFdjUGpwclF4UUtIQWdIUWUrUFduZ2F6bDRlOStoTThsWE1VMlFyMEUrRHFoRzI5a0Y2ZnIxSHFOOFNZQzBCbkF1TUYzbFg0YThLYVgvWE8yeFNtNGRPZTRlZkFBWXJVQUs5Z3VhRFlSM2JFcXovV1lHNVMxUXNUdHZVbkEza3ZDa25TQzMyTXArL0hhRVRSQnhOKzYwR3I1bWc4VHRBelVIWVFKS09pcy9INWFZTFc1eWxEei9kREhzWG9aUXJiWVBXSVZZblptM2JCcytlTHlneEZRd2d2Sy9LYnBOL1NvMEptRlExYmVrWitSTDc2NkdUUXBjRERDZHQ2OHVydjJaS0dxSm53VTVBVFFLZUF2Q2Z3bDg3UTRWNmYzMDJCcUxIL2hYQ2lLTk1VQ1FxOHBlak5DWnU5dUh2NDJHRE8zVENOK3hpUGMwVFpXV0dNb085YitGM1N0bDdlODcwYzNIRk8ySllMSSt6NUYrT0YvaERWeG51N0dsU0ltc1llWVh0UlUzMDJYZUhhS3FyOFBtb2FmNSt3MmMxZ3ppZWw1aGtPQXNidUhiUXpTb1piOXlaT1lEWTBkL1RYUHVJMUhpYytLeEswL0t2NzlpcG1iSlVtOFBZUTg2UTVRV3FrVWx0Yml6RUczL2U3UEtRY0RvZWpVa2dtazdTMTViL1R4NDBiNXdTcDBjZWZPMTk3ZHR0V2NMdXVtRndBL1VDQkJIbnhyUTFZQ3J3RnZBSzhEcndQZk13cTRRenl4eWdJMUFHVGdTbWRiWE9CZDFsZGdGb2ZMZ0NFQ2lyNzdPZzNXYUJtWFM5aURlSXp4Qnh3UWFOM0FaTlY5QkZSSGtiWVFaQXZCSXp1bHJIVHQra2RHbVNRalREbUtVWGZBTGtIYUJDWTZSbmRFanR0UjNoMTBKOG5JbXlCTVk4clBJSG9BeWdIaThqNVVkT1FFOWdSWkYvUUJ4RTJBaG94Y252VU51MmVvUG5mUFFaU3FZcWEwS09JcGxINWw2TDdpc2lYWTU2M2dXcmpIYWhlcHNLL2dQa29oNGpJenlPbU1aNjBMWmNXaHFoaXI4MHgwaXJDRkVVZVFQVnRvRjVFZmg0emRvZTQ1WmlDYllqNmFaNlJWb1R4Q2sraCtpb2kwekI2bDhJTC9mM0M2czk3WWEzT2tudzI2Y05FWklvcTE0SEdRVjR0akJNeDlmOXI0QnhWV1FqOEhhaEI1VENNN2hPMVRZMnJIYTgreUwvWGVqdHdQL0NreGF3RWlGTC9SWXo5QjBvVzlDNlFCTXBNSTl3YU5ZMm5GcndoUXpSdDd4bDlFZ2dLZXBjaW55Q3loYWdlWEdRNmlYb1Q3aFNWNmFBdEtvUlJQb2Z3eTZocDJDSmhXNysreW5SYUtPYnBmU0Q3cWJKUTBUdnpNVC9zSXlJL2ozckJtUWwvejMxNjV6VHE3N2tiOCtwUEJxNUZkYkhtdzB0VlJUNGowQVIwQ1ZKRFBNNDJ5Wk1Mdy82TWk4V1RHM28zQ2hJVjVCcFViN0NpOS9ab1UyYUl5S2t4UWliZXUrTWFRRVQrZ0Rld1ZId2hueDB5VURUTUwwTDlibUxNQ1FuYmNqcWRpcTBvdjhUVE4vRHBJVWg1eGp3ZVJSY25iUCtUcFBlQkU2UkdJbFZWVlZSVlZaRklKRWluMDZUVDZmS2RIQTZIWTVRUWo4ZHBiMi9IR01PWU1XUHdCdmhsNmxqbjNFRCtZcWJnSldUSTUwcUpBTEZ1cnpHZFA4UGtiOHdLM2dMUzJWYTRDQWtCMWQzR0QzWDJLOXdyMUxMcWV6NUVQaEZ5NFdkVjUrL3JRdFVVVnUzcmxNNXRlM2YrN080MVZmQ2lLdlFwQ0hmZDc0Vjg0QUh5SGdPd1NwaGFINFNhaXJrWWRReUlMUG4vN1VyRk1zVDdrN3pYUis2NmZFTCtQRkhUY0oySW5CVDFZa2NtZks3cDBVRTRRVlZPVGZpRkVNemRhMk1tL0RUQzFsRW1IcGlBZXdhN0ZrR09zTlllbWFUMWRvQXdEUTJlUnd0d25pTExyTTFPVHpIblhZQ1lhYnhFUk01VVkwL0IwdVBHWDRTZFZMa2k0YmQySmxGdW1oQXo5aFZFOWdQcXhkb3Z4cG45QUVDVWhpL2djWGMrMXh0ZGdwVG5CZjRteUJTTEhwdjBXMi9wSENjUTllemRJbkowak1ZL0Y2cWJCVHk1RGhodlZjL283a0VUTmZYZkVqRy83Ky8rOStlOVNETHJkaXkzeDd5RzdZRXBhdVduU1ZxNmtwckhhRGdBa1hNVW5rclkxSUV3dHcwZ1F2M2VZbVFXbnIwY3YrczdwQ1FLeDRySTErSitTN2Z3c1BxSll1U3ZRRWZXbXIxV2VkSHROajVxd3ZOQWZnMU5OMEx6aW9DeDN4YVJhc1YrSSs3UCt2T3FNZmFhVkdTeVhVVjRQRzQ3dGk2SW9GWE0yQ3BnekN3UitWcUVwajhsYVg0cWYwd21uZy9zcDNCbndpNDhibFcxMG1taHFEZmhWa0crR0RXaG55WXNQK294UjMvUFhaWHZJNUN6WnE4MHpmT0xyWHU0am5PSzJjM0ZmWGVieHNZOHZRWjRJZW5QdXJsN1M5aXJEM2pJcWQxc0F3eGJMcmxQTXIxRlpmVTVHRlRFay90US9XSE9tdHY3Nmgwd2VxZkNwek1rMyt2TFJneWZGZUcwQ0ROdVNESjdMb0NnYzFUNUVrd0xGZVlQVVQ4dEw3cnFrUEt0ZFZJeDF3QVZKVWg1bmtjc0ZuT0NsTVBocURoVWxiYTJ0cTVpRFdQR2pDRVFxS2lQOFBXQkxOQ3ZwN2hyZ0lLWTQ3RkszREdzTGs1VnNVcTRNcXdTd3dLVXZtWUkwclB5bDNUMkxZaEg0Yzcrb2M3dDRjNVhOWGx2ajFwZ0xIbkJyZkNLZHZaUjhoNVBTYUNkdkZkVmUrZllkY0JUM2VaZEJpd0hGcFUvSktPZWZKMXF4L3BHbXNvV3BJWmNSVEJwVzY1WWJWRExQOFhqSkZHZHRscWI4bXpQZkdCejI2RGh6eUMvd2JBemR2Q0NsS0pQSnBuVmRiT2JvclUxcG8wdmk4ajJWdmxOUVl3Q3dOcnI4TXlaQ0RzVVdXTXFZVk0vV2JXbGVZblNjS3ZBZHhFZUtvaFJBQWxhNzRscHd6S0ZyUW8zd3hIcWR4TmtUNFc3Vm9sUkFNMDU2OCs0MVBPOGc5WG9GN0U4SEtWcEYwRjNWZVdGcEczOXYrN3JTTmhaZjRoNkRTY0kwaThCYUtEdlJUSFVrek1FRU4vL1ZrRWtBVWd5NjRtb05NekpyNlZwQWpRdjZjZHdDK0oreTkrN2I0Z1o4MVdFV3F0NlJ2ZVFUbmg2S1RSY0s4S1BJL2o3SmVFMmtIeWVRcFZlNTJpeE1ET3h2cC83YW5lUHZEU3ozd2pRK0Z2ZzE4YjRSMkY1Q3BvQ2dqMVZsWVJZODUxVlloVEFxeG5yNzNXNk1jRkRCRDBGZWdwUy9UMTNGUW5sdnl5eWZhNTd1STV6ekRTZTAzdWRlYXlBb01qUFk2YnhKOTFiVkRYWS9kc3M0dmxIR3N4TnBlYnBMNm9UZnBld2ZCZEFJU0NBVCs3dE5FLzhKNmFOLzFIaDBEVE4vMXVzYjVRWjB4RnZlMVIvMS8yWTlFU3NXdTRURHpCeU9KYTVuWFBORVpIancwemNQUVd6QUR4ajlzMzNzRU90eU9sQzlrWXFnVUNBYURRZlZ1OUM5aHdPUnlWaHJlMUthQjRNQnFtdXJzYVlpdmt1Y3F4NXV1ZURxbVI4WUNyNWtNQktKMGRsSjdkMkZLZlNjMGpCTUFpdE1acDJza2IzRVpnbXdoYXF1aldBSXNXTzNkTzlOMWpMMjhZRHlRdmxnMGRaTGUrT2lyNG55UFpZN1M2bUV5ZTlNRVlFMGRWRE1nVjl1L2NOc1NEdmRjN3hWQzl6QmZsUWhIRXdwaHBZaG1HdmZCK3FvNmJoRjczc3grY0hsTTBBMU9pZStUZkEvcE5pQ2FOVW5rUDY1NUVFQTM0dlZrT1V2UlROWU14UlVScU82dFZXaDBBRWY3TWtsQldrQko2azF6NnA2RjZDSUxERGFzZEc1TE1BeHBqTnNHQXROeHFqWHdlNU1tb2FQcHV6ZW5tR1dhOVNCRUhmNmxtdE5JOXZkYTduQ1NwbUs0QVl1ZTBRcjFiUWxzNktqVDFJTWVmZEdBMXZJN0pWaEthcFNaby82TmJjejNOWC93NXlmc0I0Y3p3YUxrbFl2UnBtTGU2eDN1RTZ6cUlIb2l6MFJTL3F2dG1vaVFyOFVlQk9YK3o5dmRyMkFyNjk2aURwTzJyMCtwTHo5Qk1ycS83UHhKTmFnQURCbFduQXdsVUd1VHhHNC80Rjc4QWV1K0o1djFJbFphMzViZSsyQUxrWWVDaDBKR2w5UDZZTjh3eHlHUENEL01UTXdRUFA2TjdZdkNBbHd1ZFZpU2NJTkE5eHQ0WXMzSThrS2txUThqeXZoeUJWS1I1U3RtTXg2YmZtNEM5WmdQb1p2SnFKaEtjZGlCbXo0Y0RHYWYrRTdQc3ZrRnY2TGphNUFzVGdWWS9IeENZUTJIQWJBaE8zV0NQcjE4UnlzaCsrM0Rsdkc1cHVCK01ob1JoZTdRWjQ0ellodU9HMlNDaTJSdVl2WURzV2szbjNXWEpMM2tGVGJVaTRGcTltRW9FSm14SGNlQ2VRTmZlZ1dWTnRaRDk0RWI5OUNUYStESnRZaGdURG1OZzRUR3djZ1FtYkU5aGdxelUyZjFtc1QvYjlGOGgrOUFwK3h4SlF4YXVlZ0ZjM2xkRG1leUhCWVM1NGswMlIvZWcxY3ArOGdVMnV4S2Jhd0Zva0ZNRlVUeUJRTjVYQTVHMHcxUk9IWlRyTnhNbSs5enk1eFcvaHg1ZUNuK3M4OXVNSmpQOFV3YW1mQVRPeVA5ZFZsYVZMbHdJUWlVUmNCVkdIbzIvV0J6RUs4cFVFSzlsVHhsR2NET3NtMUhadE1vUkNCenZHb2w3ZHphQXpSVWtoT2crVnR3WDVDRGlPSW1LWDVoT045OEJnRS9uN1BSM1NreC9OZTNQMkpndmdZM3JORzAxM09qNnVOcWZLNnVOWWJOWmdVT3hxNjFkSTUzZTB5Z0FJTXI2emFUL0poL210aG5SV054UjBFZ2dJN3hlMzAwei9OTU9CdnhkRjhCREdTTjcweDMwWmFUOHJNOXFpM3JQNVl5TWlYMSs5clRDK1JnQlN0RHdlc3pNT3hwaExFUGxtMEpOdkJtaDR5UGY5LzA3enhIOTY5QkVXRnh2TFlPT2Q1MVlJd0VjbWVQbEpQaWhtbjE4aUh3RmIrZmc5UHZQN2UrNG1iT3ZQSTZheHpTQS9FdUVYVWNONTBQQ1hoSTMvc05PRGE1aU84N1NRS25zS1hKWHlaLzI5WjF2VDJKaW5md1I5YnZXMkdmZkZDRndkN3hTN2tzeWVXL0EwR2s1VXRWWkVpSk5lQ1pDMEMvOFlOVlBPRmlPWFlyZVkzdDA3TGVJMUhBL3NCM3BoaXBiVmlodjRCR284RkN2NS96OUY3aFBoM0NvYXRrelQrbWFDSmE5RWRVSVdZWmQ4anowaktQc2dlaCswRExVU3NFOEY2VGdWc3lNRnFxdno2VFJHb2lEbEwzMlhSZWVYOWs0ZGU5eVZ4UGI2S3BBWGtGYmU5V01TLzc0VmJNOUUvTFZmdUlDYS9jOHVPNmNtVnhKLzRpOGtucm1aN0lkRjg3QjE0WTJkUXRXMisxUHp1ZE1JVE42MjdOaWx5SDN5Sm9sbmJpYjU3RzNrRnM4djMwR0V3QVpiRTk1NkgySXpUaUV3ZVp1aVpvbW4vc2J5Rzc1VmNxZ056cHRIWU9MbVhYK25YcnFmanNmL2ovVDgyYURGcjNGTTdXUWluem1VMmdOL01HQ2hyeTl5aStjVGYrSmEwbSsya0gzL1JkRFNLVTFNelFaVWJUbUQ2UFNqQ084d2MxQUMyYUx6dHNGZlh2VDZBWURJTHNjdzdxUy9kUDF0MnhiUi9zaGxKSjYrRVJ0ZldyeFRvSXJJOXArbjl0RHpDVXphY3NCcjZwb3J2cFRrdi85QjR0bGJ5U3g0cHV6eGdNNXpjc3NHb3JzZVM5VzIrdzl3d2h6SjUyNG4vdFRmU0wvWkNyWnZ4eEFKMTFLMTVReXFaM3lEcW1rSERHeWV0WVMxbGhVclZnQjVRU29VQ3BYcDRYQTRLcHlQZ09GUjdSMmppU3dWOUdTOER3WXRTRVhNMko4SXpFUzVOR0VYbmx1NHdZelJ1RDhleHczZkVrY1hrcS9lQ3NvNWNkdnltekxtYVFCUm1kREhhS3ZuU3lyQ01MMFh2aW9wd0UvWWxocUdYSlcxNk1WbkI0RDY3SmFnNVpseUk4U1ovUUNXQjJNMDdLOGUzeFBrZ0lBSlBKRzJ1MjJkRC9NcklIMDhPWlNOQVVUbEV3QXBpSllpVTRyYkF5cVRFUWppTFJ0ay9JL05KN2h2K24zTTg0OFZ6QThRdmhYenFyZUorK3pETUIzbkNCT25peEJCTlJpaC9zanViY2F6MFh6SUhqdjBiZ093K0VSZ2l5Uk45MEx6VUFXYm9oallXRlVUcTVMRHowOWpOem9WajM5R3paVExFbmIrdDZFejE1UEtIMEhuSld6Mnd1SmoyWEVnR0Y5WEFGaHJIL1U4YzY0eGVpQ1dOK0hWak5ENGhxcnVDaEFsOERrUndqNTZWN0h4QnNpUWMrMk5KQ3BtUndvVUJLbE1KalBpQkttQmtGdjBPb3V2bklsZCtkSGdCckErSFMyL3ArMytDOUZVSHlHdnZmQlhmRWppeWV0SlBQVlhJanNmd2RpakxzWlU5L0ZkMU5lMGJZdFllZS8va0hqcXIzMktQMFZSSmJmb2RUb1d2WTQzZmxPcSt4Q2tCclNXamlVcy85czNTYjM2WUhuYnRrWEVaLzJKeE53YnFUMzR4MVR2ZTNyWlBuMlJYZmdTN1EvOGl1U0xkdy9vR05qMmowaytkenZKNTI0bk1Ia2JhZzg4aDhndXg1VHZPRWlTei82RDViZWNqaVpYbGpiTXBVbStjQmZKZWZjdzlxaExpYzNvOHdGU24vM2JIL3MvMmgrK0dFMFZlMURZTi82S0Qwazhjek0yMVQ0Z1FTcjk2a01zLzhmMzhKZTgzUzk3VGJXUmV1bCtVaS9kVDJqVFhSbDd6R1VFcHc2MStNWHdvcXFzWEpsL3J5S1JpS3V3NTNBNFhnSSt0YTRYNFhBTU0wT3FIaW5DNXdEaTF2OTVkMjhIYTNSSHN4Nm5YRk1yODhRREZlcUJrb0tVV24xZFBFRkZHb0ZmOVd5ZEhsUjBiK25Ic1J6NGV5RUtvR1M4WHB2bkNiSmJsUHFkRTh4NnJ1ekVBMFRWemhNeEI2bWhIa3RaUWFyUUxVN3JRL2c4RkRNTk55QnlmTXdMSHhMMytlc3FDN2FCSFdNd3IyZmhPQ05meWpmblE4bVM1RjZLYWlnbDZDNVFQN0YzS0YyRWhvMFYzUXpsblFRdFE4eVAySnlLKzF3SFRUZEhqWDFGUkpyQzdMMUppaWZlRzQ3anJQZ3hWUzhPOG5VeDNUM09OQVJTdUhBOVZvdzVva2p2b0lpRThKTmp5SHNBRHo5aWRnWjlvZnVtQkMzM1JMWGhTaEg1YnRRMHZ1OWIvWWRuNUNFQlAyZnRVYjByRzY0YVNyWUQ4QW04RHBBaU55ZXFvYlNJT1JDNHN0UHNKUkU1RnVvbll1UndWYzJrYkdMUU9lbTZNZVJxcENPSmloV2tSbk1PS1UydVlNa2ZEaCswR0dVN2xyRHMycStRZnFObGtBdFFrcy9kUm1iQjA0ei81cTBFTjFvdHQySlJNdS8rbTZWL1BBcmJYaVN2MzFyR1gvNCtpeTgvQ0gvcGFoNldKZEZNbkpWMy9RaC94UWVNT2FMY0E2VFY2V2kraXBWMy9RajgzaFhJQjBadTBlc3N1LzVyUkY2Nmo3cmpyMEtxcXN0M0dnQWRqMS9KeWp0K01MQk8xbWZGTGY4TnhuUjU4Wlh0MHY0eFMvOTROSmwzMTFJZVordXo4czV6NldqKzNhQ0h5Q3g0aGs4dTJaZHhYLzREa2VsSGxlK3dsaWdrTlFjSWg4Tk9rSEk0SEl2SWgwOE0wV09nQjBrR25tY3NSVDZmVlY4bytUQktMZkozRmxoS1hvQlkzTGx0YWVmMlplUTlOZHBZVlhXeDl4TzJPS3NxSy9hWGRvcnZvM2JPMTUzQ1RWR21jLzVjNThzdjhscGJCTmJ5Zkd1YklRbFNJQm1BTUdhSEZMVG1mMi9hMUdEUEdaYlZqVklTTEg0MHFoTStFcEZESTE3RDhVbS85Y1p1elJMeEdvNHVKRHRQWWgrTXFiU0p5RUZocitITEtiLzFoazQ3RXpQUlh4VnlUWlZud08vRllnQ1A0RlpBVjdKM1ZmbTdDTHZoeVpYNGU4NkVKNWNWMnFMVWIyaGhxeFN6Qm5uVEE4WnlneHI5dm9FZmgyaDZLRU56dDVDU3BuQVUvOEFFcys0R2lOQzRoVzRWTEFBQUlBQkpSRUZVWnhKNUJwcTdQdk1VMnZJbnJmVDRMQktoT21yRy9sL0NOdjFYd1Q1TVF3TndQS3B0Q1p2cXJEVDNaQklhL29MSWQ2SWV2MC80MDQ1ZlZSVnV4NWg0OGp1Qm9OVlZGUk1IU3BpR2hoU3RyYXUyTkdlRXhpU0E2Zno4SG83am5HTDJJOWdlMVgrSjBMaW5NZHlsNkR1QzdDN3c0N2h0V1MwblU5UTBucWVxUDRPNUEzdDYzWDg4VkhjaVgvRzRCd25iZWtiTWE5eEFoQXNEaGgrQWlyWG1nRFN6M3lneDNnNm90cWRwZVN2LzU1TkprWWFuVkdVZm1CNkVaN05xN1c4RUxnSnZ1YUJmVk9HaDdrbnVoNERGQ1ZJamwrNGVVcU5Wa0ZwNXp3WDRTOTh0YjFnRXUvSWpGbDl4TUxtUFMvMy85QTkvMlhzc3ZteC9KbjEvVnRsUXJlekNsMWg4K1lHUVhUT0M5a0RRZER0TC8zRHlnTVdvN25RMFg0V0VhNms5NUtmOTY1QkxzK3o2cjVGOFlUaThNRmVSZk81MnNndGZZc0twOStEVlRSMmVNVis0YStCaVZEZFczdjREd3R2dWgxZTNjVWs3VFhldytOSUQraGV5T1J6NFdaWmUreFZTTC81ejZHTmxVeXk3N21UR3dZZ1JwVlNWam82OHg3MFRwQndPUnllSEFXK3dTdXdwVkZJc1ZFVU1rVStBSFNVdlhvMGxuM2NxektyRTJJV0toOTBaMTltM08xR0s1NndhdytwNVJlcm9tWEE5Mk8zdk1IUWxiWTZTcnhSVStPbFluUmVBbmJ2OW5XVklnczJJUnhpS3lLcDZNeUl6UE1POVVScHZFd2lEUFFUa2Z1RFlZVnZscU9QVkRMYmhGRFY2bHhHNUllbzFuSW95RHdpQk5BcHNEblJXMzN1aVhhWGhUSUZyUE9UdlVhL3hXNmkrTGJBTHlIaFViMFhrNkxKVER2QzlVTFdQaVppajFPajFVUnJ2VlhSWjByYitNR25sOXpIUEhpRklZOHlFL29NMFBxN0tJb1F0VU4zWHdFVllCaTFJeFprMUwwcjlSWWo1VWNEWTV3TFM4RERLMndJVFFmZEQ1R1Y4N2dZUVQ3OFhWZmFBeG9jRnUwekZiSVhxSWFpK21iU21wK2VMNnB2QS9qRmpYMUVhbmtTWWlNcUJvR0pGdnRVOXZDOWh6UStpbnU0bXlCRlJNL0V0YUhoVVJLS3E3Q1d3RWFxM0ptM3JsUXdTejhnZE1Sb1dLdktFb0ZsRjlrYllEdVdtQkU5OENERDh4N2twRURQMmV3b1hBTGNuL055Wk1TLzRjZC8yT2ttUXdnT0lZU2RLL1VHSTFLbXZqNi9ldWtWQWxma2lnRWd0cXE5SnlRY3QwMExBQVlqTTdiNWU2OHU1UHJvQ25zMENGRHpOb2pSK0htRzhvc05TT1pEOFE0bmUzOXVqbG9vVHBHcHE4dGM0b3pWa3o3WXRJdjdFTllQcXE2bDJsbHoxcFdFUm83cVB1ZlJQeHpIcCt5MTlKeDMzc3l5Nzdxc2pRb3dDV0hITEdlUStlWFBJNDdRLytHc2lPeHhDY0pQUGxqWlV6UXNoOCs0ZDhwekZ5SDM4Qmt1dW5NbWtzNXVSeU5DS3ZkaVZIN0w4cHU4T2FRek54R243MTYrb083NjBGOUxLTzM2NDlzUW9ZUGxOM3gwZU1hcjdtRGQraCtDVTdRaHMySy9LeEd1Y2VEenY5VjFWVlVVZ1VIRWYzdzZIWStEOHA5ZmZ5aW92bmdMTGNGUVMxN0Ntd2xsR0RvTytJVTNZMXFzaXBySEt3TGZJSjg1ZWdNZ1p2dSsvNDNuZWVpeElRWUxXK3lPMmZnYWUvRVNVdlJYNUxQQUJ3dlBXdHlmMXNQVmIveEtoY2JsNGVpNHF1d2hNQXg3eGJmWWN6d1RPN05kOEEzd3ZFalp4VGN6RXRoSGtXRVZQTUhCMXZxVTVGL2ViRG9vYS9iNmd4Nm5LRndUYUZSWUluQmUzNmQ4UCtkallXVCtPZUEydmlQQmRWQm9GclFkNVQ5R2JyYy9GQlR2MTlXYnhtQ0lxWDFJa0pLcnZLdnd5YmxPWHd0TWQzY2RVWVpuMXpiSEdzNWVoY29Tb0txSXR2cytGS1ZvZTY3bUM1bzZFUDcweGFtSm5DbktjSXNlb2trUDBKWVdmSld6clh4akMvNFdpVndnY0RYd0ZKSXZvRzZwOEsyRk50NXZPWVR2T1hzU3JQOHFvL2tSaG5GcDdRb0padDBIVDJPNjdFR1pHazNobWt2aWtyRWNOeXVFcVdyUmk0YkRnbWErakxFbXlwTnNOVzFNZzV1bUpxdm9URVRZRG1xM3FYUWE1QUdPZmprcmp2ZUp6UlR6L2ZuVjVwa1lZZnlqQ2VOQy9kWjhpU2N1VHhhWVd3MWRRYlUvYStIQjVMdmlzL3RCbzFESXFnNmxWKzA3TWM5WlpaM0hwcFpjeWFkSWtMcjMwVW80Ly92aTF1YlNTOUNlcHVUZDJDdjZLRDh1T1ZTeXArYkxydjByeTM3ZVc3Q2ZST3FLZlBaemdsQjNBQytBdmU1L1VLdytTL2VDRmt2MXFEanlIMnBrL0s5cVdtbmNQUy85VS9qcyt1TkdPVkczZGhGYzdHWXpCSnR2d2w3eERadUU4Y2grKzBtVTM1dkQvcFhxZjRxSkpmNUthRHlmQnFUc3g2UWRQbExScGYrQlh0TjMzOHpXK2xzaG52c2k0VTI0c2FWTXVxZmx3SWVFYU52emxPMzFXMzdNZGkvbm94MXVzbG95L045N1lLWVMzUHhpdmJpcFNWWTBtVitLdi9JanNCL1BJZlBBaTVQS2ljbmlIUXhqL3piN1A3ZmljdjdEaXB0TktMOXA0UkhZOGxORG1lMkdxcXZFN0ZwT2Uvd1RwMXg0dW1lc3J0TmtlVER6ejBkSmpyd1VTaVFTSEhub29qejMyR1B2dnZ6OVhYWFVWVzJ4UnVqS215Qm9zSGVsd09Cd094L0J6S2pBWjZLZUx1c014MG1pYUVQTjBzYUp6RTM3ckh1dDZOV3VMR0RNK1k0MDVWcERqeUh0eVhwS3djdTJxQk9WTlkyT2VMa2YxKzNIYit0dUlhYmpJaVB5d2F3QmxxVy85STFQTWJoN3V0WVdwMzlmenpDTlcrVTNTdHB3VFk4Wm4xTWpSSUY4VmtRMVIvVVRodklSdHZSclFLSHRQd1FRdUFFNFdJWUN5QkhoQTBhY1Nkc250VVROeGxzQ0V1TzNZS0dxcXJ3VEtDQTdhS1I1SnIvQXQvVVhDdHY1aUVMdDBEWEFYTUJ6NXFOWTVGZmVJdmVBaE5WcHpTQlVWbzd3Z1hzMUViTElOVFhlczNrNCtpWE01TVNxeXl6SFVIWDBwRWhuVFkzdnR6UE5JUEgwRHkyLzRUcDhDUWtmTEg2alo3MHdrdkxxM2Z1SzUyMHZPSytFYXhuL3pWcXEyYk9qVHhsL3hJY25uNzZDajVhcVNZdzJVd0FaYlVWMy9YMVJ0V1krcG1ZaE50WlA3NkZVUy83NkY1UE4zbHUyZi9lQUZNbTgvUldpejR0OG51WS9mb08yQlh4VnQ2MDE0Kzg4VG5YNDB3YWs3WXFySG82bDJjcC9NSi9uS0E4VG5YTmNsdnZSRjhzVzdTYjN5QU9IdER1clhmT1VJVE5xU212M09KTFRGREV5NEduLzVRcExQMzBsNzg1V1FLLzIvbzZsMjBtKzA5TG1XNUl2M2xCV2p4aHordjFRM2ZhZFlkZVA4SE9tT2ZJWEVXWDhzT1k1dC80U1ZkNXhiMGlZNGRTZkdmZTE2QWhON0NqZzErNTlOOXIzbldYTDFrZGlWeGZORVp0NStpc3o4V1lTMnFDODV4NXBHVlVrbTgza1ZuWWVVdytGd09Cd09oMk9rb01pbUJvTFcrc2NrbVQyM25IM1NydmhGbUhGL2hKd0I2NmNJTFlUWnBXOGVCb2t4Y3JRcUM1TTI5WXVZYVR3WDRaY0NxTExBcXA2ZHRPYVAwTngxazUzZ2lRK3hmQ05NMDRWaTlEc0dQUW1SRXdRMmlUTHVLZEJQcWNpcDhHd0NPK01PTWFhZjRVazlINEQ3MXN3ZTVDNzU5QXlMSDlWVTNCMU5wVlRaQXdodHVodTFoL3lFcXEwYXdlVGZLazJ1SVBuaVBaaG9YUS9ibGY4czdyMVVJTHJIaWRSOStROTl0Ky8yWmZ5bDc5SjJmOUhLbG1pcWpjVGNHNGsxcnU2ZGxGdjhWc201cSt1L1dWS01ncnluVFBVKzM2VzY4VnZZOXNVbGJmdExyUDZiakQzaTErQ3R5clZqYWlZUm1MZzU0UjBQSmZYS0F5eTk1c3RsUXczalQxelRweURWZHY4dnlpWXdsM0FONDcvMmQ2cTIzYTluUS9WRXZBbWJVVFh0QUdyMlBZTWx2eitjM0tMWFNvN1ZkditGd3lKSVJUN3pSY2FkZkIwRVZubDdtcG9OQ0c3eVdjSTdITUxpS3c4cGUxeXlIN3pZNTFyS25ST2hUWGZ0MHd1dWdGUlZFOW5sYUNLN0hJMi83TDArN2RvZittMmZRaTFBY0tNZG1IajZ2NHFLcVFEQlRYWm0vTW5YNTNPZzlVRkg4KzhaTndJRXFjSm5XakFZeFBNcXZlcTN3K0Z3T05aRDFraitHSWZEc1daSk1PdHViRDdYVm5HYVY4VDk3dEZaOCtLcGZHR0tOVTdDeHMrTVVIMGR6RzJMMnkwdWlaZ3B0V3Jsb1JRdExaVEl5WmVpZVFHV2M0Qnp3elEwQ3VhTkpLMGZoRzNEUVNsYUhnZElNUHRlTEdzbWIwdmY1S2lnSEZJVmwwQ3lJRWhaYTBtbjAxZzdPdk0rUnZjNGtZbG5QVXJWTnZ0MmlWRUFFaGxMZEk4VENlODRzMnRiNXEwbnlDNmMxK2RZWHQxVXhoNTFTZGs1cTV1KzAyT3UzcVRlS0pJRERyRHhwVVczRjlCTW91emNYWmdBWnN5Ry9iZnZnK2l1eHpMMjZFdDdpRkc5Q1c5M0VHTVB1NmpzV0tuWEhpbTYzYll0S3U5bEpjS0ViOTIrdWhqVkMyL2NKa3c4N2Q2eU9hS3k3ejFIOXYzblM4OVpodUJHTzZ3bVJuVW50TmtlMU94YlBqMUFkdUhMZmJhVlB5ZUtWbER0RTIvY0puMk1FeWYrMUYrTHRnRWdRdDJKZitwVGpDb1EybUpHeVZ4aHFUZGJTNGIxclMwS0hsS0JRTUFKVWc2SHcrR29SSlFLdkQ5eE9CenJrbWNUcS9JN3pVOG5iZXU1bllKU2Y0VUNQMFhyWTBtYVB3QkkwZm9ZNjFZOHI2aWs1aFgzZ1IrTjVvdkdXR3RKcFZLalVwQUticnd6ZGNmOXJzOVFwdDRreW9UcVZUZDhDd2xGUzlwQVh1d0tUdG11ei9iMC9DZUszcFNiTWpmN0hYT3VKZk5PV2MvTllVTWlZL05pVkQrSXpUZ0ZiK3lVa2phMi9aT2llWm1TTC80VHRQVDVGWnR4Q3FITjkrN1hXa3p0WkdvLy84T3lkc2toSms4Zjg0WC82Vk9NS2hEYisydGx4eWtsT3Bsd1RaOXRBTmtQWDZiajhVRVhDK2tpOWZJRGFLcnY2ckRoYlE4Z3VORU8vUnFyYXZPOSttelR4SEt5SDc0MDRQVU5KOWJhcmpCa3ovTnc2YUVjRG9mRFVZRllLakNDdytGd09JWVJuM3oxMm9xZzRnU3BRZzZwUW5pTDcvdGxlb3c4eG56cFFqRDk5MzVJdlY0NjRYSjQrLzZIZUhrbHZKTTBzUndiWDdMYTlzQUdXNVVlTkp0aThXWDdzL0tPSDVZTXZSb3VZbnVkVk5ZanBnc3hSSFk2ckt4WjlyM1Z2WkxTYjVTdmZGcmQrSjMrcmFPVDZHN0hsMzN2TTIvTkdkQ1kzVEhSY1ZSdHUzOVpPMi9zRkx3Sm01VzBzYW0yUHRzQ0cyeGRkbzZWZC95QXBWY2ZSV2JCTTJWdCsySnRuZnNBdVUvV1hzWEFZbGhyeWVYeW9mWE9ROHJoY0RnY0ZVcEZWWTl5ckk4MEw0bjdMYkkrSlRSM3JIVjhvR0p1QkNydUNVUWtrcS82TlZwRDlyeTZqY3ZtVytxT1RTekRYL0pPU1p1UEw5eGxxTXRhTlY5OEdhWjZZbzl0NGUwT0pGa21zVG5XcCtQeEsraG92cEtxTFJ1SlREK1M2TTZIbFExUkd3emhNdUZ4dlNrVnFsWEFMNUxYS3ZQQml5WDdlQk0rWFY2czY0V0pqU2V3d2Ria1B1cTc2bW0yUkZzNWdodnZCUDMwckFsTzJoSi95ZHQ5dG11NjcxRE04TGI3NStjcEUrYVdldWwrVWkvZFQyRERhVVNuSDBWMGw2UHh4bS9hci9VQlpOOTl0bVQ3aWx2UFpNV3QvYXBPWEJZYlg3ZVYwN3Q3U0RsQnl1RndPQndWU2hZb1hzTFg0WEE0SEpEUElWVXhqa1VWc3lNRnVudElwVktwVWVjaEZkcDh6MzRMQmdEKzR0SmkxSEJUN0tZOCt0bWo4T3FtOW04QVZkSnZOTFBpcHUveTRZODJZOW0xSnczSjQ2Y1l3Y25UQm1RZjZNZmFiWEo1encxcThaZXRIc2JYbmRER093MW9IUVdDRzI1YmVpMGRTOG9tSE84TEV4dlhiMXVKbFBFeUt4R3U2STMvRkpHZGorajNYTG1QWHFYdDNndFlkUDUyTEw3OFFKTFAzVlkyV1R4QXJvUmdOdHlVeTR1MXB2Rjl2OHREeW9Yck9Sd09oNk5DaVFQbDgwdzRIQTdIK290UEJlazRGYk1qQldLeEdDTFNWU0s5Y0FNM1dnajJJOVNwTzM1YjhWTDFhd3JORmtsR0hRZ3g3dVRyU3lZUUwwb3VUZks1MjFoODJmNHN2cmlKeklLbmgyV05Kam93cnlzcGsrOElRSlB0dmY1ZUNiYjB1V1ZxSmcxb0hWMzlJbVBLMnRoMDMzbVRTZy9lZjY4YThZYm1NVC8ycUl2N1RFWmVpc3o4MlN5NzlpUVdYYkE5aWFkdjZOTk9VMjBEUzVnL1JIU1FJdUN3emEvYUpiQjdub2N4RmZmeDdYQTRIQTdIVXFEOGhaREQ0WENzdjFncVNNZXBtQjBwVUZWVlJUQ1lGMFpTcWRTb0U2VE1BRVBZMXVZTmVTbENtKzNCeE5QdXg5UnNNS2orbVFYUHNQaVNmV203NytkRFg0dzNzRWhVeldYSzJraW9aeUVEemFiTDlqRlYxUU5hUjlkY3dYNFVUU2lUVEgwa1lLb25NUEhNUndsOWFuQWhvLzd5RDFqK3QyK3k5T3FqOHdKZ0wwYkt1YisyNkM1SU9Sd09oOE5Sb1N3Q2hqK2ZnOFBoY0RoR0pCVW5TQVVDQWFxcXFnQkdaMUx6WU5XQXpDVXdNUHMxU1dqenZaajgwK2VwL3R4L3cyRFdwWmIyQjM1Ris0Ty9IdjdGbFpxMkg5NUdKbExYYzBNL1JLL0JDaVkyMVZIV1JvS2pJNzJDTjNZS0U4OTZqTEhIWEQ1b3NUTDEwbjBzdmZZa3NEMy9sMGZTdWI4MnNOWTZEeW1IdytGd1ZEcnZBeFBXOVNJY0RvZGpCRk5SdVRzcUxxbDVRWkJxYjI4ZmxSNVNBNlUvT1lIR0hua3hwbnI4c013WG5MSmR5WGFKakdITVlSZFJjOERaeE9kY1Mzek85U1VUWXhlajdkNExxTnFxa2RDbmR4L1VHaldYUmtMOVA3VnppOHV2ejhSNkNsS21IMVg4YkdKNVdadWkvVHBXVDZEZWcyQzQvMVVFUndMR0l6YmpGR0o3ZklYRWM3Y1JuLzFuTXUvTUhkQVE2ZGNlcHYzUnk2alovM3RkMnlReUZzU1U5QmFMelRpRnFpMW1ESHJwM1FtVXllMjFwbEhWcmlJTkl1THlTRGtjRG9lakV1a2dmN05WdWlxS294S3h3SWZBQjcyMis4QUNvUGNGY2c1NEdlaWRVK0VqNE4waXRuM2RGQ3BRUGx4aWxXMnVjMDNybWxMNzVLaHNQRWJHT1Rnc1ZLd2dCYVBVUTJxQW1HaGRXWnZneHA4aHRObWVhMkUxcXpDeDhkVHNmelkxKzU5Tjl2M25TVDUvSjRubmJzZGZ1cUJmL2RzZnZZenhwOXcwcUxsdDJ5ZDRFejdkYi92cys2V3I1UUdyVjM0TGhEQzFrN0VsY25obEY3N2M3elgwNlBmaEt5WGJBK1A3djI4amlrQ0k2RzdIRTkzdGVQemxINUI4NFU2U3o5NUc1dDEvOTZ0N3gyUC9SODIrWjZ6S2d5V0NpWXpGSnZxdWZ1ZU5uVUprK2xIRHNmcDFqcXBXdk1EdWNEZ2NEZ2R3R1BDZnRUeG5BTmkwODJjUTJBZ281RkFJQWxPQnZwSnIxZ0tUNlgva2lRSEdNL0N5N1Fhb1lmQlZDTU1NUEJ3eVFuNy8xc1pUTUVQK09CZXJOclQzV3BqZjRWalg1SURyZ0crVXNjdVNGM0FyZ29vVHBEelA2eEtrUm1PVnZZSGlqZjlVL2diZDlyMmZtYmVmV3V1Q1ZIZUNHKzlNY09PZHFUMzBBdEt2UDhyS2U4NG4rLzd6SmZ1a1gzc2s3L2tpQXc5TFNyOHpsMmgvQlNucmszenB2dEkyWHJCb3hiemdSdHVUTGlWSUxYb04yLzdKZ0pLYiswc1g0Qzk3cjZSTjZGUFQrejNlU01Xcm0wcjFQcWRSdmM5cDVCYTlSdHY5dnlUNS9CMGwrOWlPSldUZWY3NUhUcXJBeE0zSXZOdTNJSlY1ZTJDZVdDTVpWVVhWUFRCMk9Cd09SOFd6dHNVb3lOOEl6dS8yOTB2cllBME9oOFBSSDY1aGRjL0FVVXZGSlNIeFBJOUlKUC9nSUoxT1Y3eEhnVlJWRXl3aWxuUW44ZTliWUNUY3lJcFF0ZTErVERxN21jak9oNWMwMVV3Q2YrWGdLZ2dtbnZwYnYyMlRMOXlKYmYrNHBFMW80NTJLNXNTcTJyek13eHJyRXgvQVdvQisyWWUzK2R5QXhoenBCQ1p2eTdpdi9ZMnhSMTVjMWpiM3lmd2VmNGUyckM5cG4zcmo4WkplYkE2SHcrRndPQndPaDhNeGlsaEF2Z0JFUlZCeGdwU0lFSTFHZ2ZYRFF3b2d2R1ZqeWZic3dwZElQUFhYd1U4dzNCWGRUSUF4WDdxd3ZKMGRuSmlZZnFPWjVJdDNseDgrdnBTVmQvNm9yRjE0Kzg4WDNSN1o2WXRsKzdZLytHdjhwYjNEMkl2akwzbUhqa2N2TDJrandVaWY2eG50eEJxL2xmZjRLMFd2Y3lLOFpVTnArMXlHbFhmOVpQQ0xHZ2xDYmlmZGMwZzVIQTZIdytGd09Cd094MmluNGdRcFl3eXhXQXhZZndTcHlLN0hsTFZaZnN2cHBPYmRPN0NCMVpKNDhucVdYZnVWa21iTHJ2a3k2VGVhQnpaMHFueGxPNjkyOG9ERzdNN3l2MzJUOUg4ZTY3UGRybHpFa3F1K2lMOWlZWmxGQkludDlkV2lUWUVOdGlaVUptRzJwanRZZk1YbnlTMTZ2YVJkN3BNM1dYemxURFNiTEdrWDNlT0VVWkhRdk8yZTg0blB1WFpnb3FMMTBYVHB5b1RlMkNrOS9xN2FxaEV6cHZSNWtuam1KdHIrK2JNQkM2dVorYlA1NURmMWd4WkdoeHNuU0RrY0RvZkQ0WEE0SEk1S291SnlTQmxqdWtMMjFvY3Fld0RCS2RzVDN1RmdVaS9kMzdlUm4yWHBuNDRoc3NzeFZEZDloOUFtMDZGWWxTNmJJL3ZoeXlSZnVKdkUwemZpTC8rQTBHWjdsSncvL2M1Y2tpL2NSV2pUWFludThSV2luejA4WHdHdEQyejdKeXkvOVl5U1l3WW1iZ0dCdm5KSGxrZlRIU3k1OGxDaXV4NUhkTmRqQ1V6ZUJqRWV1V1h2a1hyNVgzUzAvaEZOdFpVZEovclpJMHJtZ0JwenlFOVlmUGxCSmNmd2w3N0x4eGZ0Um5UWDQ0anNPSlBBNUcwdzBiRm9xb1BjNHZrazU5MUQvTW0vZ3A4dE9ZNkVZdFFlK01PeWF4NEo1SmE5Ui90RHY2SDl3VjhUMitORW9yc2R2M3BpK0I0ZE1xeTQ2OXl5RlFZREcyelRhME1WTmZ1ZXdjbzdTaCtYOW9kL1Mvck5WbXIyL3g3aDdRNEVMMWpVemwveU5xbFhIaUwrOU4vSnZsYzZ6OW02b0pCRHl2ZDlKMDQ1SEE2SHcrRndPQnlPVVUzRkNWSWlzdDRKVWdDMW4vOFJxVmNlTEpuY0hDRDU3MXRJL3ZzV0pES0c0SlR0TUxGeFNLQUttMXlKN1ZoS2R0RnJrQjFjanJUTWdtZklMSGlHRmJlY1RuREs5b1EyM1FWdnpJYVk2RGhVTGJaak1kbUZMNUY2L1RISXBVdU9GZDN0MkVHdG9UZUpaMjRpOGN6Z3F2Vkp1SmJhTC94UFNadlFGdlZFZHorQnhOeS9seDdNK2lUbS9yMjhYUW5HZk9uQ3N0NUFJdzEvMlh1MDNYOGhiZmRmaURkK1UwS2YzcDNBK0UzejU1MEpZSlBMeVg3OEp1blhIOFYyTENrNVZ0VldqYXQ1U0FIRTl2NDZIWTlkVWRiYkxiUGdhWmIrNlJnSWhBaE8yUTZ2WmpKU0ZVUFRIZGpFY3JJZnY0RW1sZzlwZjljV0xzRzV3K0Z3T0J3T2g4UGhHTzFVbkNCbGpPbktJWlZPcDllTGtEM0lWN0liYy9qL3N2SzJzL3RscjhtVlpONmFzMllXbzVic3dubGtGODRiVkhkVFBaSFlqRk9HZVZFRForeVJ2OEVidTFGNXU2TXZJZnZCaTJRWHJybUNMTkhkVHlCV1g2NEM2TWpHWDdxQTVOSUZnK3NzUXMxQnhiMmdKQlJsL0RkdTVwTkw5eXNyZEFLUXk1Qjk3M2xLKzZNNUhBNkh3K0Z3T0J3T2gyTk5VbkU1cEhwN1NLMHZnaFJBZGVPM2llMzF0WFc5aktGaFBNYWRlRFdtZXVLZ2g2amFadDhoTHlPNjU4bEVkeitoWDdZU2lqSGgxSDhTbkZxNjJ1RmdpVXcvaXJyamY3ZEd4aDR0MUJ6d2ZhcEtKREFQYnZMWi9ER1NpdnRJNjBKRThEd1BjQjVTRG9mRDRYQTRIQTZIWS9SVGNYZHYzWE5JWmJOWnN0bjF5dzlpN0hGWE1PWkx2eHlWTitZU3JtWEN0KytrYXRvQlF4cG43T0cvSXJUNVhvUHVIOXY3YTlRZGQ4V0ErcGlhU1V3NjYxR2llNTQ4NkhsWEg5U2o5cENmTU82a2E4RlVuRE5qdjZuOXd2OVFPL05uWmUyaXV4N0hoRlB2eGtUSHJZVlZyWDFFQkdQeS85ZldXaWRJT1J3T2g4UGhjRGdjamxITjZGTXR5dERkUThwYVN5cVZXdTl1M0tyM1BaMkpwejlJYUxNOWh6eFdZTU5wVk85eldra2JLWlljZlNDSUVOMzFPRGI0MGRQRDR0MUVvSW9KMzc2VDhJNHpCN2FNeUJqcXZ2eDd4aDU3eGVBRXZXQ1l1dU4veC9odjNFSnc0NTBIM3I4YlZWczFNdW43cmRRY2RHN3g1UE1qbkNHZkUwQm9zejJZZU5aajFPei92WDczcWRyNmMwejY0UndpdXh3elpGSFdWRStrOXBDZmdIaERHbWROc0w1OXBqa2NEb2ZENFhBNEhJN0tvK0xjTG93eGhNTmhJQzlJSlpOSlZIVllicEJIRTZITjkyTGltWStRZVdzTzhUblhrbjZ6RlgvNUIvM3FHOWhnSzhMVERpQzgvY0g1TUtreXgyN2lXWStUZlBGdVVxOCtSR2JCTTJoeVpmL20yWEFhMFowUEl6TDlLQUtUdHV4WG4vNGlWZFdNLzhZdEpKKy9nL2FITGliN3dRdDkybnJqTmlHMng0bFVOMzRiaWRZTmVlN3dqak1KN3ppVDlHdVBrSGptWnRMelovWHIySHZqTmlHOHc4SEU5amh4allYL3JTM0dIbjBwNFdrSGtIenBQakp2UDRtLzRzTis5VE5qTmlTeTQweWkwNDhpdFBuZWc1cmJxOXVZY1NmOUJYL21lWFMwL0lIMGZ4NG4rK0hML1p1L1pnUEMyKzVMZUx1RGlPeHdDQVREZzFxRHcrRndPQndPaDhQaGNEaEtVM0dDbEloUVZWVUY1TDBJTXBuTWlQRW04TVovaW8ydWlLL1ZPVU9iNzlVVnZ1WXZYVUIyMFd2WStESnNmQm1hamlQQkNGSlZqWW1PSlRCcGN3S1R0a1JDc1FITjRkVk5wYnJwVktxYlRnVlYvS1h2a0Z2OE5ybmw3Nk9wZGpTYkJPTmh3clZJdUpiQXhNMElUdGx1d1BNTWhzak9oeFBaK1hEOEplK1FlZmZmK01zL1FITXBKQlREcTV0S2NPcU9CQ1p1c1VibXJ0cDJQNnEyM1E4b0hQdlh1eDM3ZGdoVVlhSjFCT28ySmpobCsyR3BvRGY1ZjE0ZjhoZ0Y2azY4bXJvVHJ4NVVYd25YRXRubG1MeW5FbUJYTGlLM2VENjVaZTloRTh2UmRCeFFwS29HRTY3Qkc3ZHh2dXJqRUhLSDljWWJ2eWxqRHY5VmZ2N0VNckx2UFkvdFdJS05MOGNtVjBBZ2hLbXFSc0kxQk1adlNtRFNscGpxQ2NNMi81ckU5MzJzdGV0NkdRNkh3K0Z3T0J3T2g4TXhhQ3Bla01wbXN5TkdrRnJYZU9NM3hSdS82WnFkUkFSdndtWjRFemFqYXMzT05DQzhDWjhtTXVIVDYyNyt0WEhzUnpCbXpHUkNZeVlUV2xmelI4Y05UempvQ01FbE5YYzRIQTZIdytGd09CeWpuWXJNSWRWZGtQSjkzOTI0T1J3T2g4UGhjRGdjRG9mRDRYQ01JQ3BTa0NwVW9sSlZjcm5jT2w2UncrRndEQjFqelArM2QrL1JjWi8xbmNmZnoyOUdzaVRMaW1JN3NSM0h1WkUwMTlKdUVnS0JRRUtNbmRCdXltWEpJZDB1WlNsTFNhRXNrR1pibGtQcHRxZlpwV2U3WFZwZzI3SUowR3g3bGdKbHQ0UnVTTnhjRHFRVTJCcHE3Q1N3U1V3dWpXTTd3Ylo4azJ4Sjgrd2Z6KzhualpUUmZVYWpHYjlmNTh6NXpmeXV6MGdqV2IrUHY4L3pVQzZub2xabjJaTWtTWkxVNnRvdWtLb1dZM1NjRlVsdG81aWN3VUJLa2lSSlVxdHI2MEJLa3RwSkVVZzVxTGtrU1pLa1ZtY2dKVWt0d0M1N2tpUkprdHFKZ1pRa3RZQXN5eWlWU2tBS3BLeVFraVJKa3RUSzJpNlFxcDRPUFlRdzFzVkZrbHFaRlZLU0pFbVMya25iQlZMQTJNeDZJWVN4R3poSmFtVWhCQ3VrSkVtU0pMV050Z3lrcWlzSHJKQ1MxQTZxdSt5TmpJd1lTRW1TSkVscWFXMFhTTVVZSjFSSWxVb2xReWxKTGErNnk1Nno3RW1TSkVscWRXMFhTQUVUYnRRTW95UzFneXpMNk9qb0FBeWtKRW1TSkxXK3RodGdLY2JJNk9qbzJHc3JwTnBMenl2ZVJzOHIzdGJzWmtpTExvUkFaMmNuQU1QRHd4Tit6MG1TSkVsU3EybkxDcW5pUmkyRVFKYTE1VnVVZEFKYXRtd1o0QmhTa2lSSmtscGYyNlUxTWNZSk4yb0dVcExhUVFpQjd1NXV3QW9wU1pJa1NhMnZMZE9heVlPYVMxSTdLTHJzalk2T0draEpraVJKYW1sdEYwakZHSWt4TnJzWmtsUlhJWVN4TG52RHc4TjIyWk1rU1pMVTB0b3VrSUx4Q2lsSmFoZlZnZFR4NDhmOVBTZEpraVNwcGJWbElHV0ZsS1IyVkYwaFpaYzlTWklrU2Eyc0xRTXBTV28zMVlPYWo0eU1HRWhKa2lSSmFtbHRHVWlGRUpyZEJFbXF1NjZ1TGlBRlVvNGhKVW1TSkttVnRWMGdGVUtnbzZOajdMWGQ5eVMxZ3hEQ1dDQTFQRHpzR0ZLU0pFbVNXbHJiQlZJQVdaYmVWb3pSbXpaSmJXSHlvT1oyMlpNa1NaTFV5dG91a0txdWtDb0NLYXVrSkxVREJ6V1hKRW1TMUM3YU1wQXFidHBpakJ3L2Z0eEFTbExMcSs2eVY2bFVHQjRlOW5lYkpFbVNwSmJWbG9GVWNkTVdZMlJvYU1pYk5rbHRvZnAzbTRHVUpFbVNwRmJXZG9GVWxtVVRidHFPSGozcWJGU1NXbDRJZ2M3T1RzRHFUMG1TSkVtdHIrMENxUkFDdmIyOVk2OFBIVHBrSUNXcExWZ2hKVW1TSktsZHRGMGdsV1VadmIyOWxFb2x3RUJLVW51WVBEN2U4UEN3djlza1NaSWt0YXkyQzZSQ0NIUjNkNC9kdU8zZnY5L1pxQ1MxaGFMTG5vT2FTNUlrU1dxdG0xOWNBQUFiVTBsRVFWUjFiUmxJZFhWMTBkUFRBOEMrZmZzTXBDUzF2T29LS2NEZmE1SWtTWkphV3RzRlVnRGQzZDFqNDBqdDNidlhHemRKYmFHNnk5N0l5SWdWVXBJa1NaSmFWbHNHVWwxZFhheGN1UktBNTU1N2p1SGg0U2EzU0pJV1p2SXNlNDRoSlVuVCtyZk5ib0FrU1pwZXVka05hSVR1N201T09lVVVJRlZJSFRseXBNa3RrcVQ2c2pxcVpmd2ljQ3R3SFBnZXNBZllDVHdNL0FnNEJzVDhRZFZ5T21HV3IzdUJjL0xsNmNBSzRHeWdEMWdGbkVINmo2bGwrYklMNkFBNlNYOGZMQU5LTmM0dkxaWUlESk4rVG9hQVVlQW9NSkt2Zy9TWjdRRHVJWDNXVjVOKzNxNEQvbWlSMnl0Smt1YWc3UU9wd2NGQmR1M2F4WG5ubmRma1ZrbVNUakJsNE5Pa3NLY0R1S3k1elpGYVRpQUZwSjJrUUhVNjc1bjArbWhEV2lSSmt1cW1MUU9wNWN1WHMyN2RPa0lJakk2Tzh2ampqM1AxMVZjM3UxbVN0Q0RWM1kvTDVUSWhXTGl5eEVYU0RmVWJnUjdnMHZ4eEJlTTMyV1VhWDRFVWdRcXB1aVNTcWt1SzE4V3kyRGFjcnh1cDJqZFc3VE1FN00vM0d3UmV5Szl4SE5pWHJ5Yy94NzU4bjhsR2dZUDVNYzBVU05WaXk1amI5NkFYT0htYTdYM0FTYk00VHcrd2NoYlg3Z0Q2Z2U1WnRXNytJbkFZR0NCOS82WnpGUGp4Tk50THBQZldOY1gyREZoRGVtK1F2Z2JGejBLSjhjcThjdFhyRHNiRDNWcGZzMmVCM1huN080Rlh6dkFlSkVsU2s3VmxJTlhkM2MzNjlldFp0bXdaUTBORDdOaXhvOWxOa3FRRmlURnkvSGk2Znc4aDBOSFJRWmExNVRDQTdXUURzQlY0UGZCQjRFdk5iWTUwd25nbktmUThtOVExVnBJa0xVRnRHVWlWU2lXdXZQSktob2FHQVBqeWw3L01CUmRjd0tPUFBzcXhZOGVtUGJaY0xuUHV1ZWV5WXNVS2xpMWJ4aVdYWEFKQVIwY0h5NVl0STRSQVQwOFBJUVM2dXJvb2w4dDBkWFZSS3BVYS9yNGtuYml5TEdOd01CV2J4QmpwN093Y20zVlBTOVloNEI4WnI0UWFhVzV6cEJOR0IybThOZ2NSbFNScENXdkxRQXJnL1BQUHAxd3VNekl5d3ROUFA4M05OOS9jN0NiTlN4R0FkWGMzdWxKLzZ1dDNkSFRRMTlkWDkvUDI5ZlhSMGRFeDdYN2xjcG0rdnI2YWxTQXJWNjdrdE5OT203Q3VvNk9ETTg0NGc2NnVpYjBFMXF4Wk16YXVXR0h0MnJXc1hyMTZudTlBV255am82Tmp6NXYxTzBGemNoUjRESGdac0p6VTNVMVNZd1ZTVjhIOStETW5TZEtTMXJhQjFFa25uY1JaWjUzRjQ0OC8zdXltTEVpTWtTTkhqalI5cHNCZHUzWTE5ZnBxTHgwZEhWeDAwVVZqb2NvNTU1ekRxYWVlQ3NDR0RSdFl2MzQ5QUN0V3JPRENDeThreXpKS3BkSllnRmxVSzViTDViSDFTN0ZLY1hSMGxPSGhZY3JsTXVYeXduL2RWcytzTjFPWXF5VmhtSFJUdkJZNGhlbkgzSkZVSDMzQWVtQXZ6UituVEpJa1RhTnRBeW1BTysrOGs4MmJOM1A0OE9GbU4wVlNsZUhoWWJadDJ6YjIrbHZmK2xiRHI5bmQzYzJwcDU3SzZ0V3I2ZXZyWStYS2xXT0RncGZMWmRhc1djUCsvZnM1ZW5SOFlxWmp4NDd4L1BQUEEzRHc0RUVPSGp6SXdNQUFodzRkV2xCYk9qbzZ1T0NDQzdqeHhodDUzL3ZlUjM5Ly82eU9xeDdFdkxPemMwRnQwS0tJcEJ2aWRhUkE2Z2ZOYlk1MFFsZ0xYQXpzeEc2eWtpUXRhVzBkU0YxNTVaVWNPblNJcjMvOTY3em1OYStweXprUEhEakFqaDA3Mkw5L1B3OC8vREFEQXdNODhzZ2pEQXdNc0gzN2RpcVZDcU9qbzhRWWlURk82R0pUcVZTb1ZHcFBYQk5qcEZLcFRLaUFrRlEvZzRPRFBQWFVVenoxMUZQTmJnckR3OE5zMzc2ZDdkdTM4OUdQZnBTWHYvemxQUGpnZ3kvcWFqcFpUMC9QSXJWUWRWTE1WcmVhTk9PWXBNWmJCWnhCNmpJN09zTytraVNwaWRvNmtDclVLNHdDNk8vdjU2cXJyZ0xnaGh0dXFOdDVUMFNWU29XOWUvZU9EVDVmTGNiSW5qMTdhbTRiR2hwaTc5NjlFOEs3d2NGQjl1elpNMkcvdlh2M3ZxamFaYytlUFdPaDRORFFFTHQzNzU1dzNqMTc5aGdLYXRGdDI3YU5UMzd5azl4NjY2M1Q3bmZtbVdlT1BiZkxYa3VJcEVCcUJkRGI1TFpJSjRvK29KOFVTUGtQdWlSSlM5Z0pFVWhwYWNxeWpMVnIxMDY1L2V5enoxN0UxbWd4alk2T3NtM2JOZzRlUEFqQS92Mzd4N3J3UGYvODh6enl5Q1BFR05tNWN5ZlBQUE5NTTV2YWNGbVdjZHR0dDNITExiZk11Ty81NTU4Lzl2eXl5eTVyWkxOVVA4ZEpsVkxkUUpZL2w5UTRQYVFnK0VDekd5SkprcVpuSUNWcDBaVktKUzY5OU5JSjY5NzBwamMxN0hxVlNvWG5uMytlZmZ2MjhleXp6NDVWeHgwN2RtemE0MWF0V2tWL2Z6L2xjcGwxNjliUjA5UER1blhyWnV4YTF5ZzlQVDNjZnZ2dFBQend3OU9HdVZwU0JvR0RRQ2NHVWxLalphU2Z0UmRJRXdwSWtxUWx6RUJLVXR2THNvdzFhOWF3WnMwYUxyend3bVkzWjBIZStjNTNOcnNKbXB0QlVxVkdFVWhKYXB3aWtOcUxzMXBLa3JUaytjZXhKRW1OTXdRTUFCMzRiNjdVYUJtd25CUkcyV1ZQa3FRbHpqK09KVWxxbktPa3JrT2RRS25KYlpIYVhROXdOcWt5OGNXem9raVNwQ1hGUUVxU3BNWTVTcXJXc011ZTFIakxnWXRKZzVxUE5Ma3RraVJwQnY1eExFbFM0eHdpaldlem5OUnRUMUxqOUFLWEFNUEFhSlBiSWttU1p0Q1NnNXFIRUVLejJ5Q3A5Vnh6elRXOTVYTDVWVm1XdlJwNGRZenhpaERDdktmTWl6RU9BdzhEVzBNSTN3VzJIajkrZk51RER6NW9WeEVWanBCbS9EcUhWQ1VscVhINmdOV2ttUzJkMFZLU3BDWE9ZRWZTQ2V1aWl5N3FQUDMwMHkrUE1iNGFlRFh3cWhCQy93SlBPd284RHV3QXRsY3FsUjJqbzZNN0huamdnY2Z3QnVsRUZJRDNBOWNBSHdSKzFOem1TSFZUSXYzSDVyRm1OeVFYZ0d1Qk80R1BBSjl0Ym5Na1NkSk1ES1FrYVZ6WXVISGpUNVpLcGF1S2tDcUVzTDRlSjQ0eERnR1BBanRDQ050SmdkV09lKys5OTVsNm5GOUwybnVCdHdMdkpuMEdwRmIzU3VBTzREN2dWNXZjbGtJR3ZCSDRUZUE5d044M3R6bVNKR2ttQmxLU05JMXJycm5tOU03T3pzdUJ5Mk9NbHdPWGh4QlcxZXY4TWNZQjhuQXF4cmdqaExCOWNIRHcrdzg5OU5EK2VsMURUZmNycEJ2a3R3SC8yT1MycUg1aXZyd0IrT29pWHZjUGdUUHJlTDQ3Z0x2bWVNelp3SGJTckhiWEFWdnEySjc1S2dOdko0Vy92d0E4Mzl6bVNKS2ttUmhJU2RJY1hYLzk5V2RWS3BXeGdBcTRyQTVkL1NhSU1mNDRoUEJFalBHSllsbXBWSjdJc3V5SkxWdTJQTWY0emJDV3ZuZVR1aEM5QmZoMms5dWkrbWxXSUxXRE5KTmN2WHdRK1BnOGpuc3Y4RW5nNzRDcjZ0aWUrZW9FZmdzNEg3Z1JmMGRLa3JUa3RlU2c1cExVVEYvNzJ0ZWVCSjRFdmxTc3UrNjY2ODZOTVY0ZVk3dzhoUEN5R09PbElZVGUrVjRqcjhKYUZVSzRJbjlOcVZRQ1lOT21UWU1oaEoyMXdxcDkrL1k5dVhYcjF1R0Z2VVBWV1lVMCs5ZThCOUNYYXZncFlPY0Nqdjl0NEpZcHR2MTNVaFhVZEFMcHN4MkF2NTFoMzQvVCtOQ3VSQXFqam1NWUpVbFNTekNRa3FRNnVPZWVleDRuRFdiKytYeFYyTHg1ODFuQXhUSEdpMGtWRFpjQUY0UVF1aGR5cmZ6NGkwTUlGK2V2eDhLcVZhdFdWVFp0MnZSY0NPSHBHT016SVlTbmdhY3JsY3JUbFVybG1VcWw4dlNERHo3NHdrS3Vyem1ya01hMzZTTGR2SHV6ckhvNENoeGV3UEhUQmRkWE12c3FyRmZPWXA4dnpiekxncFdBYzRGdGkzQXRTWkpVQndaU2t0UVk4ZDU3Ny8wUmFWYTFDWlVCbXpadE9pK0VjSEdNOFNMZ2tqeFllbW1kcnB2bEE3R3ZEeUZjT2JZeXk4aXlyTGorRVBBTThIVCtlQ2JHdUR2THN1Y3FsY3J1Y3JtOE82OENVMzJNa0VLb2JneWsxRm9XV29WVkdLckRPV2JTQ1p3T2ZHY1JyaVZKa3VyQVFFcVNGdG1XTFZzZUF4NEQvbmZWNnV6NjY2OC9ZM2g0K053UXdua2hoSE9CODRCelF3am5BTXZxZGYwUVFsZCs3dk9xMXFWR1pCbVZTb1hObXpjVFl6d1FRdGdOUEJkajNCMUMyQjFqM0YwZFhuVjBkT3krKys2N1g4Q1FaVHFEd0RIU0FOQVpxV0txbWNxa2tFenRvek4vekdRUUdKM0RlV2Vxd3VvRERzN2hmSTIwZ2hUNkhtcDJReVJKMHV3WVNFblMwbENwR3B0cThuZ3M0ZHBycnowamhIQmVsbVZqUVJWd1hyM0RxZ2tYVFFPMTk1TzZHUmJySm9SWG82T2piTjY4dVFJTUFBTXh4Z1BBUUFqaFFQVnI0RUFJWWFCU3FSeUlNUTVrV1hZQUdDaVh5d2Q2ZTN2M2ZmR0xYNXpMVFhLck9VSzZzUzhDcWNWeUdGZ08vRHp3ZmVDL0FxL0sxMVZQYXRJRi9HcSszL241dWg4Qy94UDRCQ2xNbTJ3RDhBRmdFM0FXS1pCOEJ2Z2FjR3ZWZnJjQy96ay8zd1hBcGNCdkFLOEdWZ0s3U0JXRXR3Rjdwbmt2cndQK0Rha3IyUnJTT0VFNzgyUC9rTm96cW4wVitGbmdUNEdiZ1Y4aURUQi9VZDdlNzVBR3dmNjdLYTVaeW8vNTE2VHV0bVhnVWVCUGdOdW5hV3N0NXdIL0wzOStFL0NYVSt6M2FlQmR3RmJTaEFtejlRZWtRY1puY2lQejZ6NlhrYjVtUmZCY0F2NEJPQlZZWDJQLzYwbmZzeThEMzV6SDllYWpuL1M1bU81ekpFbVNsaEFES1VsYSt1TDk5OS8vRlBBVU5RWVAzclJwMDJraGhBMHh4ak9BRFZYUFR3UE9EaUdzYVhEN011Qms0T1FpckNwTWZsMTBHeXlNam80eU1EREE1czJiQWZhVHdwdmljWmp4Q28zcTlVZGlqSWVybmhmTG8rVnkrUmh3TE1aNExNdXlvUmpqMk90Nzc3MzNTSDNmOXF3Vjc2UG9zcmZZVGdVZUlGV3ovQk9wVzFOaFBTbEV1aVIvL1N6UVFRcU9MZ1hlUkFxZGpsWWQ4M3JncjBqdlo1RFU3WE1WYWN5aHM1Z1lTRlY3Qy9BWHBERGpPVko0Y0Rid1B1RE53TlhBRTVPTzZRVHVBUDVWL25xWUZEaXNJSFVuK3luZ2w0R2ZBNzQxemRmZ004QTdnQitUS29ST0FqYVNnckZOd05jbjdiK2NWTUg0dXZ6MUlPbnplU2xwd08rZm1PWmF0VHhHQ21aZUNieVYyb0ZVSitsclJINk4rYmlMRlBKTmRqbHcyVHpQK1N1a1dTSnZBcjZScnhzbC9keWZSdnErUHp6cG1CdEpZVjZKeFF1aytraWZxYjJMZEQxSmtyUkFCbEtTMU9LMmJObXlpM1FUK3UycDlybjIybXRmVWlxVlRvOHhuZ2xzeUxMc0RGS1ZTN0hzVzVUR1R1L2svREdqNnFDcitubU00ejBISzVXSlBlUHkwQXRTdURJV1ZJVVFob3Jud05FUVFvVjB3ejBTWXh3TklZekVHRWRKM2R5bVhJWVFKcXpMc3V5T3ZPcnRDQ25RNkdaeEs2UUt0d0RmQmY0bEtWVHB6OWQzQWw4aGhWRmJnYmN6SGl5OEV2aEN2cndOK0dDK3Zrd0tkN3BKb2NxN0dPOGlkVnAramxyV0FKOEQvZ2o0ajNrN01sSVFkUWNwR1B0elVnVlV0VStRd3FoaDRFT2tDcUtpQzlrclNOVlBMODNmeDA5U3V6cm16Zm54MTVLQ3VVQUtvVDVQK3J6OUYrQmxrNDc1RkNtTUdpSUZaditEOUpucEk0VXpVNFZ1MC9rYzZldjVlbXAzZFh0OTNwNGpwT3EwK2ZnRDRNRWE2LzhEOHcra3VrbmYyN2N3SGtnQi9EM3BhMzh0THc2a051Ykx2NW5uTmVkak9lbjcvT05GdktZa1NWb0FBeWxKT2dIY2YvLzlUL0RpNnBNeG16ZHZYajR5TXJLMlZDcXREU0dzcTFRcWE3TXNXd3VzaXpHdURTR3NCZGFScW0xS2k5VHNSdW5KSDFNR1c1UFgxZG8yazVHUmtmdElYVENMQ3FsaWxyM0Z0cHJ4TUFyZ1FMNThKNm5pWnpjcERLbnU5dlpONFAyazdsMi9ESHlZRktxdEI5Ym0rM3lLaWVQMTdBTCsweFJ0NkNkMUdmeDNWZXNxK2ZsUEpnVk5yd0N1QWg3S3Q3K1VGSGhCNm1yMzJVbm4vQllwV0hvVU9JVVV2UDFHald1ZkFyeVc4YUFtQXZjQ3Z3ZDhqRlE5ZENyamxUV1hNQjZzdllzVWxCVU9BcjlPQ2gwL05NVjduY3Bma3JvWGRnTnZJSVZjMVg2aGFyK2xNaTVUQlA0UEtiUjdFK2t6VWZnbTZmdHlOU2s0TEp3TG5FbjYzRSt1UEd1a0hsSWd0WCttSFNWSjB0SmdJQ1ZKSXUvT05tMW9WZGk0Y2VPYWNybThkbVJrWkYyV1pVVll0UW80S2NiWW40ODlkVktNc1I4NGFSRzZEQzUxeFJoU3ZUU25RdXJ6MUw1SmYxdSsvQXkxeDJDNkoxLzJrS3BySGlKVklCMG5WVmU5blZRbE01c0IwaXRNSFZaOWhoUU9uVXlxdGlrQ3FaOG5CWGc3U2RWRnRld0Yvb3hVd2ZVR2FnZFNXNmxkTmZSVlVpQUZjQTdqZ2RSYjgrV1BTRjBNYS9rRWN3K2tEZ0wvaXhRTzNzVEVRS29QdUNGL1B0L3VldlhVa1MrSFNiOFRkcEsrUnY4TStGNityZWlLZDlXa1k0dFN4QzJrejhwaVdVWUtDcHZWTlZlU0pNMlJnWlFrYVU3dXUrKytQYVJnWXR0Y2p0dTRjZU9hU3FYUzM5blplVktsVXVrdkFxc3N5L3BqakN0Q0NMMmswR1k1c0R6R09QWThmL1FDeTBNSXkrdjZoaHF2NkxLM2d1WUVVbzlNc2I3b3duVVRjTjBVKzFSSWJTNnFvb1pJMVRML25sUmh0Ukg0WTFKZ05OM1lQZjlFN2RBTFVvandHSEFGcVF0cDRkSjgrWFdtbjhYeE8vbnlKMGpWZTVNSHlIOTBpdU9lclhwZS9aa3F2aTdmbU9hNnUvTHJ6TFZhOEhPa1FHb1RhVkQzZmZuNk41TXE2TFl6L1ZoWWk2V1lzYThZMFA1dlNGMFhiMkE4a0hxY0ZIU3VJVlZFUFpXdi81bDgrZGVOYitZRVhhVFA2OUdaZHBRa1NVdURnWlFrYVZGVUJWa0xkc01OTi9RY08zWnNRbUJWcVZTNnN5enJKbFZLZE9YTFpUTzlqakV1Q3lGMFZUM3ZJUDM3V0txMWpER1dRZ2psR0dQTjdmbTVxaDBsQlZKOU5DZVEybDFqM1hMR1E0ZHpabkdPNnZmMFlWS0E5TnVrUWN4L0QvaGQ0RTVTVUZVcmVCcWM0ZndEK2JMNjc1SmlQTEdaeGdRcXVpQUcwdnVhM04xdHFvcVpvYXJuMVYwcFYrZkxxUUswaGJpUE5CdmhCbElJVmN6V1YzVFhXd3JWVVpEQ01oaXZyTHViRkVpOUh2aWRxdjBlSmxWSXZad1VTQzBqZFk4Y1pYSEhqNEpVMVZVaFZYVkprcVFXWUNBbFNXbzVkOTExMTFGYXB4SmltRlJwc29ybWpMOVZxYkZ1a1BIcXA1dW9QZXZiZEQ1TDZuSjJBMmtjb2V0SUZWT3ZKYzE4ZDNqUy9qT05uYlV1WDc1UXRhNDRSei9USzdhUE1IRk1xL2txdXBsTlY0blh5ZnkrbHhYUzErM0RwSzZCdDVQZSsydEpBZG1mVDMzb3JOek5peXZFWUR4OG5JMHVVbmg2Z1BHdnhUZElYOThybUZqWnRZTVVTRjFLR2dUL0dsSVh6Mjh3OFh1NUdFcWtpcmJaZENHVkpFbExRRFArcDFhU3BCTkpVYlhSckM1N3RWUklYYTRnalFzMEh5T2tNWkd1engvRHBHcXJXalB0bmNiNHVFU1RuUXBjbUQvZldyVitSNzZjUEViUlpNVU1lZDlqK3E1OXMvWGtwUFBXTXQ4WjYyQjhQS3pYa3Q3N1RhUXc1VXNzZkVEdXJjRGYxbmpzbk1NNVhwSXZxOGVUT3d6OEErbnp1N0ZxL2ZaOFdYeUczcHd2LzJvTzE2dVhEdEwzdjFZQUswbVNscUNsOG9leEpFbnRLcExDbWw2VzFneUZYODJYN3lCVmIwMWxOdFUxOTVDNmIwRWFUMml5WGxJRlZTMi9UdnE2SENiTjZGWW9xcmJPWjd4TDIyU3JHUS9BSnM5YU4xOWI4dVZscElxZldqNnlnUE0vUmhvUXZFU2F1ZTVmNU9zL3ZZQnpGajRDdkxIRzQvTnpPTWRQNTh1SEo2MS9JRisrcm1yZGQwaFZYWGVRL3FaOEErbnozb3hBeXI5cEpVbVNKRW1hNU9Pa3diVlBXOFJySGlhRkF6ZE5zWDBEYWV5bUNIeVhGMWNFWFVJS1NkNVh0ZTVDVWplelN5YnRleTJweTFsa2ZKWTZnRnNacjFvWkFtNW1QT0RxQlg0cjN4NUo0MDlOOXNWODJ4RHdmaVoybzd1QzhhcW83NUxHTDZyMjFYemJuOVE0TDZTdWFjVzFxME9XYmxLVlZDU05JM1VENDJISEdsTHc5VUxWc2Y5OGl2TlA1MTM1c1Y4aHZiY2ZUTnErZ2xUWjlCandxa25iZHVUSG5sdTE3Z3pnOHZ5NFdrN0x0NTljdGU1aitYaytNR25mUDg3WDN6eHAvV2JnYWFZTzQxNlRIL2ZOS2JZMzJpMmtuN0VOVGJxK0pFbVNKRWxMenUrVFpwbzdmUkd2T1ZNZ0JXbnNwMksvSW9ENUFXa2c4V0xkdTZ2MnY2UnEvVjVTT0xLcmF0MFhtRGhlVkJGSS9ZQTA3bFFrRFRMK0ZHbGNyZUs0TzZsZFBkWkxxcG9xOWp1ZUg3dS9hdDEzZ2ZVMWpwMXZJQVZwa080RFZkc1BrQVlqSHlXTlhiYUpoUVZTZmZsNVJ2SnovTnFrN1VXbFVlVEZsVisxQXFuNXFCVklsVWl6RDBiR3UrNFZacXBBK25SKzNIc1gySzc1dW9YME9UdTdTZGVYSkVselpIbXpKRW1OTjBLcXZKbHFIS1ZtdVljVU1uMktOS1pVTDJubXZFT2tNWTNlQ1B4cDFmNVBBcjhKL0Y5UzhIUXVxY0xuTHVCblNOVlJVNDNqOUV1a3NPSUowdGhKUjRINzgyTitrZHFEY1I4R2ZqYmY1MjVTRUxVdTMvY0JVaFhQeTBraFNqMTltelF1MG1meWMvZVF3cHJQa3lxenRreDk2S3djQkw2Y24vTTQ4R2VUdGo4RWJDTlZZazNWRmJHSDlQMmE3NlBXWi9IblNOVlVXNWs0aGhSTVB6YlRNdUJHMHVmOEM5UHMxMGdWMG1keUtYV0xsU1JKa2lTcHFYNlhWR1Z6NFV3N3RwbnFDaW5WUjFFaFZhOUhVU0hWQ1R5U3IzdEh2bTVvbG8vcWFyZGEyKytzODllZ2x2Y0RQeVNOT1NaSmtscEF1ZGtOa0NUcEJGQlUvOHhtZ0hCcE52NmFWRUUyWHo4TlhGejErajJrd1BTSHBJSEtvWDVCNHE0Nm5XY21Wa2hKa3RSQ0RLUWtTV3E4U09vbTc3KzdxcGRiU2QwczUrdGpUQXlrYmlmTldQZ0IwcXlRTUQ3alhpc1l4VUJLa3FTVzRoL0draVF0bmpEekx0SzBKczl3T0Y4ZnloK0Z3OENWcEM1MnJXaVVGUHBhaFNoSlVvdHdVSE5Ka2haSE1jYU90RlMxYWhnRnFhb3JZQ0FsU1ZMTE1KQ1NKS254aXNxb1dqUEpTVnE0WWRMZnRjdWEzUkJKa2pRN0JsS1NKRFZlSUZWSG5XaUIxTytUM3ZzRnpXNkkydDV4MHZoUlBjMXVpQ1JKbWgwREtVbVNHcStva0tvMHRSVlMrenBHQ3FSNm05MFFTWkkwT3daU2tpUTFub0dVMUZoV1NFbVMxR0lNcENSSmFyd01aOWlUR3VrWWFmYm92bVkzUkpJa3pZNkJsQ1JKamVmc2VsSmpEV0dYUFVtU1dvcUJsQ1JKalZjRVVxV210a0pxWDBXRjFJcG1OMFNTSk0yT2daUWtTWTFYeks3WDJkUldTTzNyR09udjJ1NW1OMFNTSk0yT2daUWtTWTAza2krdDNwQWE0eGhwbkxhT1pqZEVraVROam9HVUpFbU5kNVFVU3Exc2RrT2tObFZVU0pXYjNSQkpralE3QmxLU0pEWGVYbUFRV05mc2hraHQ2bmkrZEp3MlNaSmFoSUdVSkVtTjl5UndDRGlyMlEyUjJ0UW9xY3RlYUhaREpFblM3QmhJU1pMVWVJOEErNENMbXQwUXFVMWxwTmtzNDB3N1NwS2twY0YrOXBJa05kNlBTVGZLVnpPM0crWjl3SDVnVDM2TzU0RGR3QXZBQUhDUTFCWHdNR2tNbmNLeGZOdFVSb0hLSE5veEZ5UE1QeFNZNnRoSWFuT2N0SzR5NlhXY1lsdGxBVzFTNitnRXZ0THNSa2lTcE5reGtKSWthWEhjbmovbVltWCtlRW45bTZNVFVDUU5zSCtBRkZydUJvWkp3ZWRSVXJmU2dYemJNR2xjcHVJeGxLODdVTFhmZ2Z5NFl2L2gvRHFWL0ZGaXZBdGRPWDlkemgrOVFBL1FEM1FEZmZuck10QkZDaWNQQWM4QU8wbUJiSEgrNlJ5ZmVSZEprclFVR0VoSmtyUTQvZ0xZQWZ5UWRLTTlXUzlweXZwT3htL1dsK2ZQUzZRdVNSbnBCai9MOXowNzMyOHRzQXhZQlp6TWVBZ1FHQSsxcHVxbW56SHpRTkNCOURmRFRPUHpGUHROcHpTTDY2a3hBdWt6dFR4L2ZVNFQyeklmUThDdkFmK3R4cmJxTUV5U0pMVUFCMzZVSkVscURkVVZSNU1WZ1dVaFZMME9qSWVBSzBsQlZEZHdBWEFLc0lFVWJwNERuRnJmSnRmVmJ1QUtVdFhVWkNYZ2VlQWE0UHVMMlNoSmtpUkpraVNkdUhxYTNRQ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FCOFA4QkJ0NGI2TGVLbHZRQUFBQUFTVVZPUks1Q1lJST0iLAoJIlRoZW1lIiA6ICIiLAoJIlR5cGUiIDogIm1pbmQiLAoJIlZlcnNpb24iIDogIiIKfQo="/>
    </extobj>
    <extobj name="C9F754DE-2CAD-44b6-B708-469DEB6407EB-7">
      <extobjdata type="C9F754DE-2CAD-44b6-B708-469DEB6407EB" data="ewoJIkZpbGVJZCIgOiAiMzM5NzQ5OTkwMTczIiwKCSJHcm91cElkIiA6ICIxNzM5NTUwNCIsCgkiSW1hZ2UiIDogImlWQk9SdzBLR2dvQUFBQU5TVWhFVWdBQUI0b0FBQUpLQ0FZQUFBRGF5OGg2QUFBQUFYTlNSMElBcnM0YzZRQUFJQUJKUkVGVWVKenMzWG1jWEZXWi8vSFBjMjV2VlJWSUVCQVNBaTZBTW15Q1laR1FybW9FWlJsR1VCQVVaeFNIVFVrUUdFYlVVWnlnSW9vTHcwaEFHQldIWFJrSGxOK2dJd1Awa2hCQUdSRVJ4UVVIU05nQ1lVdFZkYnI3bnVmM1IzVW5uZDdTbmE2a090M2Y5K3ZWNmE1enozM3VjMi9kVkZmWGM4KzVJQ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cFBIbHJWT1lMeXMxZ21JaUlpSWlJaUlpSWlJaU1oR05SL1lBMWdKM0F5OERIVDJmdStwWVY3RE1XQTYwTlQ3dUtIM2NkTDdPQWRNNi8wNUFiYnR0KzUwWVB2ZUdIWEF6TjcrQVpqVmI3MHNNTHUzWFVTbWx0WEFrMEFLdkFZOERUandRdTlYQ2l3RHlyMzlqY3JyeU96ZXg0SEs2MU05Y09ZbXkzb2pVS0ZZUkVSRVJFUkVSRVJFUkdSeWV4cTRCOWdiMkxQR3VjalFJdEJWNnlRMkFxTlM2RmM5U2lhVHg0R1hxQlNMOVpvcUlpSWlJaUlpSWlJaUlpSVRsdGM2QVJHUlNXaXpmMjNWbEFvaUlpSWlJaUlpSWlJaUlpSWlJbE9NQ3NVaUlpSWlJaUlpSWlJaUlpSWlJbE9NQ3NVaUlpSWlJaUlpSWlJaUlpSWlJbE9NQ3NVaUlpSWlJaUlpSWlJaUlpSWlJbU9qZXhTTGlJaUlpSWlJaUlpSWlJaUlpRXd4S2hTTGlJaUlpSWlJaUlpSWlJaUlpRXd4c2RZSmpKY0t4U0lpSWlJaUlpSWlJaUlpSWlJaVk5TlQ2d1RHUzRWaUVSRVJFUkVSRVJFUkVaSEpyYnZXQ1lpSVRFS2R0VTVndkZRb0ZoRVJFUkVSRVJFUkVSR1ozSXExVGtCRVpCSXExenFCOGFxcmRRSWlJaUlpSWlJaUlpSWlJckpSYmZSaVJpNFVIc0hZbzVoYUJsbzMrMUYyRzF1R2czYXdVTC9VekI0cnBtM3ZxblUrSXJKQk52dUxjRFNpV0VSRVJFUkVSRVJFUkVSa2NxdG1NY05nNzF3VjQwMVJEVHVaMlk2NEh3Z3RHdFMzQ1dWRC90dTVwT0JabW84ZFlySE9ieG1MbGJWT1lMeFVLQllSRVJFUkVSRVJFUkVSbWR4ZXEwYVFETTNIWjBOK1dWTXkvYjNWaURlVmxXbGJTc3E3dTJONkVMVDIxRG9mMGZrdEcrVEZXaWN3WHJwS1JVUkVSRVJFUkVSRVJFUmtjbHRWalNBV2JFOHptd1ZlalhCVFhwRzJPMnVkZzZ5bDgxczJ3RjlxbmNCNGFVU3hpSWlJaUlpSWlJaUlpTWprOW1xdEV4QVJtWVEyKzBLeFJoU0xpSWlJaUlpSWlJaUlpRXh1ejQ5bjVTek54MW9TYnUxN25CQ3V5eVdGNjl4WlhZcHRUWVA2aC94OHc4NXllQ1B3ak9HTGlySDk2MFBFblVrSUY0SWZEV3h0OElURHRhVVl2akxhNlpnYmFONjlQb1JQT3h3Qy9uckRYblh6Slo3R2k4c3N2bjlBWHBlYjJYelM5TWhJM2NzaDhTOVc3aEdNdTdHNEorWFRYYlQvWm5DZUxmdVJ4SVhtTnMveEJveEhIUHRhT1cyN1pXMnZsbTF5aWE5dy9QNVMrdktodVREaklvZjNnMjBOUEJJam4reWs3WjYrM2psYXRpZnhaeHhmVWtyYjU2MXBENFZITVBZb3BwYkpobmlLWVFzYzNnUyszUEZMeTdIajhvSDVOVEozNTdwUS8wWHd3eHpiQXVNUlVqNXZ3US9IN0d4UDQzdExkTnkybmtNWnNrbitvOEFaNXZZVzhPRFlIMkwwOHp0cHY3dGZQMnRLOGljbGNCcHUremcwR3Y2a1k1ZVZZdHNWYTQvWjZKN2JEZG5mYXB3M0ErS042ZndXNmVmL2FwM0FlR2xFc1lpSWlJaUlpSWlJaUlqSTVQYkNlRlkyZU56ZEZ6bitpOTZtTzkxOWtlRlhEdXliQytsRmhpMEVmd2pqYnZBM1lQYTFiQ2g4dkgrL1J1YnVUTEJmbW5FYVpyOEd2Z04wbXRrWGN5SGVNSnE4c2pUL2RWMElEenIrSVROK0IvYnZidjRnYmtkYlNCWm5rdndKUTYzbndab3R4RGFISm9kYmdTY01PNm8rc0xpQjV0MEhiT01ZUXJ3WDV4RHcvd0s3QWJjZEEvd3dHd3BuRG5HMGtsd3k0dzdnU09CL2dFZk1tQk1DUDIxazNsdEdzMS9RZHh6NVovQmZWNDRqYndvV3ZwVkw4aC91MzYrQmxqM3JRdDB2TUQ3b3hwL0Fid0I2Q056dTJMeWhvdytXRFlYdkd2WWRjOHM2WE50N1hHWlk4TDM3NzF3dTVLOVBzT3R4MndmajUrQS9CRG94UDZxdjA0WTh0NlBkMzJxY053T041ZndXR2VEWldpY3dYaHBSTENJaUlpSWlJaUlpSWlJeXVhMGN6OHBGT2g0bXNpQWI4Z3N4OWsrSjEzYkdqdXVIN2gzKzJtUGN1MFRITXdEWlVEZ2R1TXJ3andOckNtOUpVbmVkWWJNaS9vRnkydjZEU210TFhUYUpQemF6RTNJVXZqUHlQWHlidDdWZ056cFlqTmJTU1Z0SDM1SW1XdWFGRU84MnQrL0NBWGZCQXk4T3lQRjhZbngvaWZhK1ViYVdDNFZ2WUhadVhjSTN1MUtPNkxlTmE0RlYzVEhNN2FMMTk1WDJBN2JPaHFhSHdTNkJsaHVoOWVXK3lBYjc0ZHhZak1YRDRNSHVTdXo4ZFdiMm9icGdaNnlPbkxmZUExN0o4ZDNGMkwwbjNQdDgvK1BvenRuQXRYMjk2aEsvQm13cmQxOVFpdTJMK3Rxem9mQnhNNjRZSEhjb2MxOFAvaEYzSGkvRkY5NE9qM2IxSlFFdHIrdnJsUW1GY3pCT2NyaXZGTXRIOXordWplUjM3ZnQ1dzU3YjBlM3YrTStid2NaMmZvdXM0NlZhSnpCZUdsRXNJaUlpSWlJaUlpSWlJaks1amF0UVBCWWU0NmY3aXNRQXBXamZ3LzAxaHoyQUJDQkQ4d0dHSGVSdzI5cGlIMEJyVDB6anBRQWUvSmlSdHBNTDRhT1liV25FUmYyTHhBQ2R0QzRHKzc0WjA3S2g2UU5EclA3OUFWTXhlekYyZlJiblJaeDN3NXpwL2JjUjRjSzFSV0xvTFpCZVkwWXVRM3JZT3Z2djNsV01uWi9vTFJKWG1tTDRGd0FzN0R2U1BxMFRKNmFmNlN1YVF0OXg1Qld3dDlGYjI4a3liNDdCZnU3K3EvNUY0a3IvdGlzZFh6cWFiV1h3ZWpNenNBQmQxbTlSaE5hKzBlaG1jTDY3ZDZkcHo4a0RpKytyYWY5akpkYUdQYmVqMmQ5cW5EY2lWZmJ5K3J0TWJCcFJMQ0lpSWlJaUlpSWlJaUl5dWIyNC9pN1ZZWFFOS0U2MjlrRCtLVFBiSFE3TXdmMnZFcGhiNmN1MGJNaC9hVUNJclN1QjdNMGpiY2VOZ3d4SW85OCt6UEo3REU0REJoVm52VEsxOFFCTHkxamhZY01PeVpMWnBRUVB1dmxjd3pEWWExQ2VabThIQ0NHOG1kaC8vL256d0NKcWlkV1A1MmpBM1dlTXRFL3JyaE1mV0xlbHRRZnlUNXJaWG5EZ3RNcHhETy9vM2FNaGp3SE9yekFPV3QrMnlpeGRucVBRYWtaTEx1endFRGJ6cThVMHVSbGFPL3Y2TkpEZnpZenRIWmF1WnNsand3YmJ3T2QyZFBzNy92TkdwSW9DbS9BaW5JMUZoV0lSRVJFUkVSRVJFUkVSa2NudEJhQWU2RjVmeC9FcWtubGxZSnRqNWNvdzFVd0FNR3pyM2tXSG1kbGhBL3RYK3BCWno2YTJxY1N1V3piVVFrL1RaMGdTekd6TElaYXRHSElkS0JyZ0pBMjlXV3dOWUdhbkRKZUU0K3ZrNmNhcmczczFsc0Nwak5nZHJZWkJjZHdvOVQrT1lOdFZ2b1VoajRHTjRma3VwcXVPellacEY0T2ZZb1JyY3NHL0ZpbGNYSTV0bHdJZVlDYUFPWDhaS2M2R1A3ZnIzOThxblRjaTFWSVBsR3VkeEhpcFVDd2lJaUlpSWlJaUlpSWlNcm10QkdZQVF4WklOeldEVlFBNDV4ZGoyOWMyTU14cmxWaHhGdkNuUWR0SWJIc0FkeDgwNGk5Z2pVTkdkSGJFSU5MZE53WHlLZ0JQT2FCRTJ5ODJNTStOcVJ2QW5LMkdXYjd0NkVNOStFb3BjaWJNWFpnTmRhY1puQmZNdnBFTitTMUxzWDJoWVpXQ21Obk1rYUpVNmJuZDVMRkZOa0FEc0xyV1NZeVg3bEVzSWlJaUlpSWlJaUlpSWpLNXJRU21WeUdPQXlSWU1xNGcwUjRHY0tONUhFRitBV0NCbzRaYWJHNHRBR2JjTzJoaENITUdOalV5ZDJkZ1Q5eFhyT2JleHdIY1l5WFBNSTQ4TnlJM2Z0Lzd2V1h3MGpuMXp2cW5uUjdzM3VkTHNmMmluaGg3cDdYbXd3Qmw3RGZ1M28zN2ZqRDM5Y1BtVkkzbnRnYXgrellCNHorL1pjcG9xSFVDMWFCQ3NZaUlpSWlJaUlpSWlJakk1TlpKWlVUeE9Oa0tBSGQveTNpaWxGaHhsN3MvWS9BM21TUi8wc0NOWkpMOGlldUxFV1A4cmp1ZGhwMmRvZm5nL3N1YW1IY1k4UGZ1TEMrbTNiY00yZ3Y4dkJ6ejNyYTJaZmVHSkttLzFJekU4WCtqdDJBWUlqZTR1d2Y4c3cyMDdMbHVsSmFtTE0zSGpIS1hONHB5MnZNejNGODFPREpMODdIOUZvVmN5SDdGek40MHVrak4yemJRc2x2L2xnUjd6ZDE5N2ZUVnJhdUFHekhiSXB2VVhRMHRUZjIzbHlXL0wxVG51UjNPeG96ZEc2SXE1N2RNR2R2VU9vRnEwTlRUSWlJaUlpSWlJaUlpSWlLVFd3OVZHRkhjRTJOclhiQUk0YnhjS096b3hyUlMydmErc1VkNnRJdVlQOVdEM3hiTWJzZ20rZms0RHdNTllBV0RuWUVmakJTaGt5VlBObG4rMU9EMjd4YXNQV3Y1LzhGNXlveGQzWmxuc0NwR1B3R1dEcjZIcVBFTEQrR0JyT1h2eE8xNTRCQ0RON3J6WUNtV0x1cnJWcVRqNFN6TkYyUGhuK3BDL044Nnk5K0o4N2pCdHVDSFlmWUlLVDhlKy81WHk1TFhzTUk1d1BjSTlwOVp5LzhjdDJjTVA5Q3hyY3o5aDVpZFFHL2hlemdOSk52VmhmanJlc3UzNGp6czBBUjJ0Qm5tN3QvczYxZUs4ZHhjU1BZenMyT3l3ZjlpNU84Q2NPeEF6SDlMeXJIVmVHNkh0ekZqVi9QOGxpbGlGdkJZclpNWUw0MG9GaEVSRVJFUkVSRVJFUkdaM0twU0tPNmk0MUdNMDhDWE81d0E3TGloc1VxMDMrSFI1em5jYnM1dVlDZUQ1VEYrRmRNNGJ6UXhPdFAyR3p5bUIyUDJFM043Ty9CaGQzc3o4UDAweG4zTHRBK2VkaG9nalY4SC9nRzN0NEovQ0NCNnZLUVVldzZCQjB2cjVCazdQaHZ4RDJIOEVyZUN3VWZBOW5UODVqVGxveHU2LzlWU1ROdXVpU252VzV1ZnZ3ZDRPTWFlQXgxZUFMREtpUEpoZGRHekhQaSt1KzNzMk1mQmpzVjRoTlFQTDhYMnE5YjJYUHhTTVhiT2RmZUxESC9WNGYxZ2g1djVrNWI2bFgyOXF2SGNEbWRqeHE3bStTMVR3dXhhSnlBaUlpSWlJaUlpSWlJaUlySStUY0FadFU2aTFySWhmM2t1S1hpT2VVZlVPcGROSVpzVWZ0Szd2MjliZjI4UkdhTlAxVHFCYXREVTB5SWlJaUlpSWlJaUlpSWlrMXMzVmJsSHNXdytEdHpTM0Z1QVY0dlUvYmJXMlloTVFqTnJuVUExYU9wcEVSRVJFUkVSRVJFUkVaSEpMUVcycW5VU1VuMlpKSDhDSExqbHVxMXpzdG1rNmQ4eDJ3TDhPOURhVTV2c1JDYTFXYlZPb0JvMG9saEVSRVJFUkVSRVJFUkVaUExicHRZSlNQVVovRU0yTkY2REZkcHdmOHJNdHNJNUJOakc0YjVTTEYxUTZ4eEZKcWxKOFpxcVFyR0lpSWlJaUlpSWlJaUl5T1MzZGEwVGtJMGc1Y3NrZGhyT1BzQ2hPR1UzZnVjZUx5ckhaNjZFUDYydWRZb2lrOVMwV2ljZ0lpSWlJaUlpSWlJaUlpSXlHait2ZFFJaUlwUEk3MnFkUURYb0hzVWlJaUlpSWlJaUlpSWlJcE5mUTYwVEVCR1pSTGFvZFFMVm9FS3hpSWlJaUlpSWlJaUlpTWprMTFqckJFUkVKcEZjclJPb0JoV0tSVVJFUkVSRVJFUkVSRVFtdjB5dEV4QVJtVVJVS0JZUkVSRVJFUkVSRVJFUmtjMUNVNjBURUJHWlJPcHJuVUExcUZBc0lpSWlJaUlpSWlJaUlqTDVhVVN4akZ1Ry9JNDU1cjF0dU9WTnRNeHI0dUNkcXJPMWxxWnNhUDVZbHBiOVJ0RTVRSXN1aGhBWm83cGFKeUFpSWlJaUlpSWlJaUlpSWh2ZE9Pc0JMZHZrRWwvaCtQMmx0UDBkMVVscC9MSWgvMjB6T3lOTjAzZDFzdmgvYXAzUFpCY0M1MEh5dDBTMkdYcDViSVBreTBRdXlJYkNGM3BpdkxtTGprZEhqam9uQ3crV2hsZ3d6U3hjNlNGZVNPU1hJMFhJMHZ3ZVMveFcwcGFaUlZxZnBWSTR6cTUvajFZNlBGeXMvTHhMSTh6ZVl2M3JyTS9xQ0V0WGpqK095TWFuUXJHSWlJaUlpSWlJaUlpSXlPUzNPZFFERFBiT3JpM2NEWFR3RnJEa3RVMmJrb3lObFozWUFDM1RNSDlYWFFqL2tGamh0SExhZHROUXZiTkovaFRjRmhLYlAxYWk0NytxbFVVRExidlhKLzZiOWZWejM2cFlpa3lyNURMejd3ei90M0Z2M0J0ZUxBNVRTQmVaYURhSFh3d2lJaUlpSWlJaUlpSWlJakkrRS9wK21obWFqN2RnbDBYelQzV21YTjkvV1NNSHY3VXVKTGM0ZG44cGNscXRjcFQxTXlnYm9SNWFWNVhTbGtOeUlYN1hzQnV6TkpkTGROdzJzSCthOXJRbVNkMlRsb1QvbC9QQ1RjVm9uNERXRjhhYlJ4ZmRUOVNsNGIxRExnemhBUEIvcEZJanU2R3ZPYVordHlYeGc4UHZXL2lJd1JIdXZzRE5YeHgyNHpHczN2RE1SVFl0RllwRlJFUkVSRVJFUkVSRVJDYS9DVjBQc0dCN210a3M4TUhMc0ptWTdZWDdBelZJVFFad2FNcUU1Z1g5MjhxeDUwWll1dEx4RWxqdnZZSmJPNHVSRHpVbHpUL3RwT1Ayb1dLdDV0NC9rNUxQaHZ4bndCYm1ncjhyV3Y3c2N0cCs0L2l5WFBKYUNRWVVwdmZPNWNKV1gzVDhiTVArbU1aNFJpY2RiWDFMTzFuOE9DbVBEeGN4Ri9JWHVyR2tGTnNYalM4M2tZbGpRdjlpRUJFUkVSRVJFUkVSRVJHUnFwalFJNHBsODJGR0RnOWY2ZC9XUVAxZFhiRFNzSkpEcG4vM3pqVDllWmJtdDVWSUhvZldsNGNJbVpaaSs1ZWFhTzRJd1c0S2NEcHc4Mmh5YWFMUW5KRG1QTEF2UUV6OGtGdzY3NlVVZjdTVEpVLzI5Y3RSZUpjSHY4cnhIWUF2RnVQeWkrRlBRNHo4blRPOWdTMW1EbXl0STkwTnM3ZmcvSHNETGJzTmwwK2dwNnVUeGNNV20wVW1HaFdLUlVSRVJFUkVSRVJFUkVRcVBnSDhhNjJUMkVoQzlVTHQzcEFOMjF3QTlyZmdzOENlTlBoZU1iWmRBcVJyK3gyd2RUWTBmUXpzdllhL3liRXM1cjhtNVFzbDJ1OEF5Tko4ckNYaDFyNDFFc0oxdWFSd25UdXJTOUcyenlYK1V0OHlNenNsbHhST0FZaXBIVlNtOWI2UnNzd2toUThhZmc3T1hvWjF1ZmxpVWk0bzBmNnJVZXhreUNiNWp3Sm5tTnRid0lOamY0alJ6KytrL2U1Ky9hd3B5WitVd0dtNDdlUFFhUGlUamwxV2ltMVg5SFhLMGp5VEVDNEVQeHJZMnVBSmgydExNWHdGV252Nit1VkM0UkdNUFlxcFpiSWhubUxZQW9jM2dTOTMvTkp5N0xoOFlLS2pqVDJHZlJxWjgySXB0cTI1QjIrRzVnTVN3bTZaMEh5bzQ5T0JRM05KNFI1M2RnUm1tOUVJa0VuOWZXVzR0Wkx6dkRrV3dpZGo3RDZ2ek5MbEFKMTB0QkhuN3BQRjZvQTRtbFJDNEJvczJkbjZIc09OSkFubThTd2lsOE5Ccjh1R2htOWduR3pRM3AyR283cG8vZjF3OFhKSjlyM2cxd3l4SlFETXVLZys4WXVHUFRTZS9KbklMcVBKWFdRaVVLRllSR1RxT0pyS0h6cXJnVWVBdTRCdHFMeDVYOVg3OVFyd010RGQyMTd1MS81YTcyT1ovT3FBQm1CTDRIWEF0TjdIUTcxdlNIcS9wdlgybndia1dQZkswVDdXKzlVSVpIdjd6K2o5UGxJdWpiMHh0Ky9OUjBSRVJFUkVSS1JhcnFEeXQrdzJRQmR3T0pPM1VHenI3eks2T05sa20xdk5iUTU0bTV0bGNONko4ZVZzS0x5bEZOcysydGN4RzVvdUFqdkZqRmFjSlFiYnVuTThnZHN6c1RDdlROdFNnOGZkZlJIR0FZYnREOXpwN244dzZJYXUxZTcxaXpEYndlQlkzQjkxdUFmQXNXZEhTaklUbXI4YTRIeDNXdzVjRDJ5QjIzc0pma2cydGhSS3RQNXlwUFd6b2ZCZGc1TnhmdXR3TFRBZE9OaUM3MDJrcjZocXVaQy9IdXdrbkZjd2ZvNTdHZGdIODZPb25GODBNbmRuZ3JXYk1jdXhuK0grT05Cc1psL01oYmhYTVhMaXdPM25Rbm9SMk4rQjM0M1pYM0NPQ0JhK2xVdnlyeGJUOW12NytvMGw5aWozYWN4Q0NEL0IyQTYzbHlxRmNsYTUreC9BN2phTFQ2VXBUem4rMUdwVy9sKy90WFlBT3lLRStxT3k1RDlUaXUxWEFoSHVmYjQwaG0yWFlyby8xQ1c1eEk4RXJ1MU80eDVkSk05RHNpcEQ4L0VoaE12Qkd4eE9MYVh0MzJPb3VjMkgwSjM2M2duaEpRQUwzbXI0ZjhVWXZ0YTNQTktUclV1U3g5dzV3NlBkVVRrT2ZnbHd3QmpTRjZrNUZZcEZSS2FHT2lyVHRUUlJLZXJ0QnJ5UHFsNUpLaUlpSWlJaUlpS3kyVGx6d09PeDFLZzJOOVg1SE1qWjM0eDdpbkhWVytIQlZ3QWFhTjY5UG9SMk0wN08wUHlkTWgxTEFOeG85OVMvMmtuN1gvcFd6eVhOUDRkd2pRWE9KTEswU01mRFJCWmtRMzRoeHY0cDhkck8ySEY5WC85U1pFRVQ4MXFTSkRuV1lXa3B0aThZbk5TNmN1VGZqZG41RHZlVll1ZmhjUCtyQUJtYUQ3WmdIU1R4TWxJT0hqN0MzTmVEZjhTZHgwdnhoYmZEbzEyOUN3SzByTG1JUFJNSzUyQ2NWTmxPK1doNDRNVytaWTNrZCszN09VbnFyak5zVnNRL1VFN2JmMUJwYmFuTEp2SEhablpDanNKM2lyVGR1VzRPNGQzRjJMMG4zUHM4UURZVVRnZXVjdWRzS2tYZU1jWWUzVDV0Q0k4OWJ5OFJYNEtsNVZ6STMrRFlXMHV4N1l5KzVRMGN2RWNkNGJWKzI2UkUrMDh5TWI5WFNQaStZWmRuay93SDB6VCsvV29XLzJGc1cxLzhFb0NuemE5WkVxZ25XZGxGNndzQUZnclhZelM2MDRYYlpkbFF1R3k0S0tXWTd0Z1hDNkNMOEF5OWNYSVVlaHhlSzlPNmJPMGFMZFBxY0R6R2xXVTZsZ0ZreVplcWR6Mkd5S2FoUXJHSXlOUlJEM3dRMkFsNEc3QVBzRmROTXhLUmF1aWhNZ3ZBYThCSzROWGV4OTBqckJON3Y3cFlPNlBBYTFSbUR4alZsYlc5K3JhenFuZmJyL1ErN2hscHBWSEc3YUt5THkvMGZrOFo1YlJUSWlKRFNLaThGOHBRR1MwMG5jcHNHZlZNakU5eSttYm95RktaYldPa0dUbzJGM1c5WDF0UU9lYlRxQnp2emZuZWlIVlU4cC9PMmxsWE52ZDlrdkh6M3E4SUZLa1VtRjZoOHQ2b2E0VDFKcUwrKzFJQ09xbnN4MHBHZm05WlMwYWw4SldsOG45eU9wWFgwY1phSmpXQVVmbWQwL2M3YUdzcXJ4c0pFK04za01CandMTlUvdTgyQUhOcm04NUdWYVZ6em1LYTlueTByMGdNMEVYSG8vVVV2Z0Y4T1lSd0hKRWxBT1cwL2NhQmF4ZlRucC9ra2dZYzM3MDYrUXptaVoxamdLWHB4L3FLeEFCbE9wWmtMWCt2WVFkRHl6WjloY0NCTW5pOW1aazdBYnI2SDdmWWJ4MHpPTi9kdTlPWW50eS9TQXl3bXZZL1ZtSTFIMkRZUVE2M3JTM2tBclQyeEhUZXBVbVNIT1hCanlHeVRxSFlZL3FadmlJeFFDbmE5M0xCTHdGN0c1WFh2amlXMktQY3AyRzBORkVaZ0lJVEd3MDNhSm14SmpkYW4rN1grUm53bHJVUGQyK29EOGt0dlZ2YWszNS8yNWRwZjRxVXczS2g4R213THlRaCtkOWNiTm1sU091SW84VkhMNTRUblRvamZBcGptWHU4QWNBSUYyTityN3ZmSHJCNW1KMEl6NDU0a1lqQkc1dVlkMWpmNDBCUFUrV2xYR1R6cGtLeGlNalUwRVBsai93WGdGdHFuSXVJaUlqSXBwYjJmblVDTDYybnI0aUlpRXhkMndHL3JYVVNHMUZWQ3NXRy83bVRKVThPYkU5anZEZEpBbTcrbHY3dEdmSTdXc0s3Y05zSFl4ZHozN2tTeDdMVnlHZklISjI1am5jUnd2dXo1TjgvWU5sV0dHUkkzMXl1ZkZZMlNKbWx5M01VV3Mxb3lZVWRIc0ptZnJXWUpqZERhMmRmbndieXU1bXh2Y1BTMVN4NWJOaGtRdVhpQTROcDJaRC8wb0NsVzFlU3NqY1BYSzFFZkdEZGx0WWV5RDlwWm52QmdkUGcvbGZIRW5zMCt6U2NiSWlmTTdQUFZoNVZUcVArOTQ0dXBpMlp2amdSL3o4amJBY3RkZERha3czYmZNWmh0eGc1aktFdkFQZGliTHM0UTNON0NOWmNwRzJFSXZGQm1VYkNUblhVN1JTVHVIVTU3Ymg1cEx4THNlUGJHUTdhZ1ZCL1dZUlBkOGFPR3pLMHpMYkV2d1YyY3ltMlg1TUpoUVp6am9NL3JSNHBsc01KSVNUSGp0UkhaSE9rUXJHSXlOUlJBZzZqOXo0dUlpSWlJaUlpSWlLeWp2Mlp1Q1BvcTZFcWhXSTNWZ3pWSHZCVnZUK3VtVzBqR3dwZkFQNEpkelA0bmVOL0F2c3Y0QzNWeW1jSUNjWjBxNFQvN0hDZGZEMnp0eFRUVmNkbXc3U0x3VTh4d2pXNTRGK0xGQzR1eDdaTEFROHdFOENjdjR3VXg3Q3RlMzg4ek13T0c3clBVTGswdkRxd3hZMVM1YUJsd29iRVh0OCtqYlFmN3F5SzBZN3MzNVlFZngvR3VmM2JRZ3lQa1pBMEVQK3FqdWFkd0M0QUx1K2tiY1I3SUpmcFdFS2MrOGNzTGZzNWNTZUN2Y0h3WFh2MzRlTzVrRDhUczIzWDdKZUhJcFZiN1kzSVF2M0hnYzdPZFBYdEFKNmtMUkRvU1gxeGIreHBocisydmpqQUphWFk5cm0xRDF1bTVaSlJyU2N5b2FsUUxDSXlkWlNBUXEyVEVCRVJFUkVSRVJHWm9BNEd5clZPWXVLellhWjN0eDBCekN1RjVCek5oMk5jQUxRVzA1NFQxMDZqUEtjK2wwdzdkK2dZVlpHNjB3bWtwZGkyQldPN3hWSS9ENzVTaXB3SmN4ZG1ROTFwQnVjRnMyOWtRMzdMVW14ZmFGamxYREdiT1ZJVXE5eXVDWnp6aTdIdGF4dVdTN1Zpajd4UDY5bFcya25yNHY1dEdacjNDUU51ZlYwa1BwUWpVQjg0eFFtbm10RlJUTzM4dnVXTnpOMjVMcW5QdS90T3dFNW12QUZuSjhkMk5LTUpIQnQ4RFlGaDlvZzdUMEI4RXJNbll2UW5oczYwWjU5Y0tIellvMStmMHZNWTJIa1FMK21iZ2p3UVRzUjVyRzlxY01PMzlMN2pLRElGcVZBc0lqSjFyQUwyckhVU0lpSWlJaUlpSWlJVDFJSEE4K3Z0TmRVNXU4SGVPWGk0dUU1N3NHTUJJbjRmUUF5OE13QXg1Vi83MzJzM1MyYnZZU01EQ1RiRWpWK3R0OWc3MUxJaG1EOXMyQUZabXZjdDBmRy9vMXBuV1BjK1g0cGMxTWk4VytxUzVESGd3OERDTXZhYnJNZHVnLzFnN3V2NzcyTi9IdTFoUzhDTlpxQ3FoZUlOanozMFBsVW5xNDRWZU9FeHpNN0dlYkNZOXJ3SGxuVENuSHA0c0RzSjlZY0NWNW4xRm9QZFZ6cjJKT1kvZDdjbkRIOHlHaytTeGlkU2ZGVjlVdmVJd3hXbHRHMmsvSUlGMncyQUpQa3B6dThqOGVva3Fic1I1NFZTZk9VU2dCenozZ1ljRFh5cWIwWEh0clRLUGNwSFp1eVRUWnBQWGZQWVk2TnVOUytUUVZoL0Z4RVJtU1NlQnJhb2RSSWlJaUlpSWlJaUloUFVYd0dQMWpxSmljNk1hZGt3NDE4cjk2Q3RhQ0tmQjA3Qy9iVnlYSDBUZ0dGZEFCYllhKzNhYzdLV0pGOGZKdklLQVBkMTczRU1FT21kN3RvR0x4dUt1MTBQUUdLWHcwR3Y2NzhzUy9QTUpwclhNK3RlODdZTnRPeld2eVhCWG5OM3R6WFRrN2V1QW03RWJJdHNVbmMxdERUMTZ4Nnk1UGNGS0xIaUxuZC94dUJ2TWtuK3BBRWJza3lTUDNFMCt6U1VzY1VlelQ2Tlh6Ymt6M0I0bzd1N3g2NWpZTWxybGZiY043Tko0U2NlL2FlazZaSGRhZHlqbUw0MHJSam9Qa1M1QUFBZ0FFbEVRVlRidHk3RnRuMUxhZnN4cGRqMmlXSnMvM281YmY5aG1jWDNkMUgvM0hvMmwrUkM0ZnhzS1B3WnM0c2RYK3BwZkc4eHJwb1RrdVJUT0hzUzAyUDdMbXJ3SlBrUzdpdUxjZFZWYXc2U01jUE4xMXNvTnVjQTgzRE9taStZUDY0REpUSkJhRVN4aU1qVThRUzZRRWhFUkVSRVJFUkVaRGpUZ0lkcm5jU0U1LzVIc0hmblF2eXRrMStLc1MxdWg0TmJORHNESG5nUndHTDRrUWYvTlBnL1o1UEN2amd2QUlmaDNEZlVRTXllR0Z2cmdrVUk1K1ZDWVVjM3BwWFN0dmNCZEZINlk1M25uakt6dWRta2NJYzVMeEx0RzBWYUh4b3F4WEswSzNOSlBNNndRaTQwUElZVjduSG5XWXhkY0Q4MHdNVkUyb2JieFFhUzdlcEMvSFc5NVZ0eEhuWm9BanZhREhQM2IvYjFLOFY0Ymk0ays1blpNZG5nZnpIeWR3RTRkaURtdnlYbFdIaTBpNWcvMVlQZkZzeHV5Q2I1K1RnUEF3MWdCWU9kZ1I5czJKTXgrdGlqM2FjTmxlUEE3UWlObDJGMkl0RHFUc0dTK2lOSStTNEF4cTZHWjB1MFB3VThOZDd0OVVvZFA5R01KOUxVVCsyazQ2NG1XdDZZRGJrT25EMklmbUtKeFE4QzVFTGhrOERSanAwSkQvWXJEUHZyd0Y1YTM0WWNydFk5aW1VeVVzRkFSR1RxZUx6V0NZaUlpSWlJaUlpSVRHQUo4RWl0azVqbzNGZ1pZMXB3czhmQWpqT24yY3piWXJURHltbmJUWDM5aXJRK1JPUTlHQS9pdkF2OHJ4My9RVEd1K01oUWNidm9lQlRqTlBEbERpY0FPNjVkK21DM3gzQ0NPdy9pSE9KNHZvZnVFZTRuM2RwVFRNTVI3bndlZklVNzd6SDRJTEN0d2VkTGNmV0loZEV1ZXBZRDMzZTNuUjM3T05peEdJK1ErdUdsMkg3VjJwNkxYeXJHenJudWZwSGhyenE4SCt4d00zL1NVcit5cjFlSjlqczgranlIMjgzWkRleGtzRHpHcjJJYTU2M25rSTlvdExGSHYwL0RNS1puUTJGVi95L0R2Z0dRSWYxclF0TmpqaDNuN3A4cnBtM3ZOT3htY3k3T2tLODhqODdlT0ErTVoxK0gzUDhZRHl1bTdTMmRkTndGWUVrOEVHeVdSMzluaVk0ZkEyU1pkN1REeFk3ZlVZcHQzKzYzZXVMTzd2aHc5enNXbWZ3MGdicUl5TlJ4QXBVckNQWGFMeUlpSWlJaUlpSXlXQ2V3Qi9EbldpZXlrVGo2WEVnMlFEYmt2d1NjUy9RUHJiTWdoS1BNT0MxTmU5NFFrdVJibHNiUEYxbjhhNmlNTVBiUWVDOVlJL2hkWnZaaFVqKzhTUHZQUjcvbGxtMXlpYTl3OXd0THNYME05MUJlZXcvdFRDaWNaWEFwOEp0UzdDeGtRdFBuQWw3djJFc1k3ekE0MGxNL3BrVDdUd0J5U2ZQSkVLNXhwOTg5dUQwTDlOQTduWG9mTTNMdWRBSnBiMU1qOEVRcHR1MHkrbHhsTXpZcFhsTTE5YlNJeU5TeHZOWUppSWlJaUlpSWlJaE1ZQWw5OThJVmtUVWNlOUh3eDBwMDNOYS92U2sydnhhQ05YVFMrUXpwZzhmMFgxYmsvdWVhNHR4M2hxVHVDdHlPdzdtcFNQdWRteWJqU3BHNGdaYmRqUGgxakFkS2FmZlJjUCtyWnZrM2d4MW5BTzZ2UnV4cjVkNGljWDltZk56VE9HQnFhUi9oRVZnUzVydnpwbXJ1aVlpSWlFaTE3RXpsL1V0UzYwUkVSRVJFUkVSRVJDYVlPdGFPQ3B5c0J0YTFSQ2E5RFBtNXNIdkRnR1lib3EzZnNoWU5zcFRSbU95L00wUkVaSktaVHVVUGdtMXJuWWlJaUlpSWlJaUl5QVF6SFlpMVRtSWpVNkZZUktSNlJyaFArdVlqMURvQkVSSFpaRHA3djcrdXBsbUlpSWlJaUlpSWlFdzhPekVKN2pVcElpS2J6T3BhSjFBTktoU0xpRXdkM2IzZk5hSllSRVJFUkVSRVJHUmR1OVE2QVJFUjJhd1VhNTFBTmFoUUxDSXlkZlJObi9UNm1tWWhJaUlpSWlJaUlqTHg3RnJyQkVSRVpMUHliSzBUcUFZVmlrVkVwaDZOS0JZUkVSRVJFUkVSV2RldVRQNTdGSXVJU1BVOFZlc0Vxa0dGWWhHUnFXZnJXaWNnSWlJaUlpSWlJakxCdkFub3JIVVNJaUt5V1FqQThsb25VUTBxRkl1SVREMmFlbHBFUkVSRVJFUkVaRjB6Z1Jkcm5ZU0lpR3dXRXVDNVdpZFJEU29VaTRoTVBkdlZPZ0VSRVJFUkVSRVJrUWttQS95MjFrbUlpS3gxVUFibVRCOXZsRVlPZm1zRCtiOENyQXBKalZOTEU1T2pObGtIUEZQckpLcWhydFlKaUlqSUpxY1J4U0lpSWlJaUlpSWk2OG9BajlRNmljMVpMaFFld2Rpam1Gb0dXaldOOXdTUXBiQy9KWHdWOXpsQVdvenBHMkRKYTJPT0UvS1htOWw4MHZUSUlvdC90aEZTM1NpeUZJNjA0RGM3ZkxNVTJ5K3NkVDVqczB0ak50VC9IdXJ2S1VWT0h1MWF1YVR3VVUvanloSWRQKzVyUzVMa3ErWWMwaFdaMGRlV0RmbHZnOFZTZk9tVDhIQnhESW1GSmxwMldsK25UbGdGclMrczI5b3lJNWY0UzVIbUQ1YlRqcHNyYlh2bjRIV2pLR0MzbHBoWTk1SFBvRUt4aUloc3ByYXBkUUlpSWlJaUlpSWlJaE9NQ3NXalo3QjNkb3pGSmRuRW1wajNaZ0wzdUh1OXdhMXVUQnZkbWdkdnNTSEY1SW5JQXZ0Z3RpWHdqbHJuTXBRY0IyN24xTzgvYkFmalZ6Z2Z6aWFGSmFUcGtFVkp3NTRzMHZGdzVkR0JXN3I3NVNUMk0xTFdGSXJON2EyWVB3UjR2MVYvQlZ5V0RWdTkyMlB6UjhwMExPbGJrS0g1NEJEc29LRzJGNk12RFlrdlh1Kyt1ZDlRalB6dGV2dUZyWjdBZk92MTlmTzBaZjhTcmI5Y1g3OU5LQU84VXVza3FrR0ZZaEdScVNkVDZ3UkVKcUxsWnpVZFpoNEcvZEVVZWtyM2J2OXRuaDlUckFXWmd3M2JkbUM3V2M4ZlpuNnI2OUh4NUNraUlySStmakpOSzdMci9yMi91cEYweDBzcDF5b25FUkdSQ1M2aDhubko3MnFkeUVTWG9mbDRDM1paTlA5VVo4cjF0YzVIaGhkQytLZ1pPWGNXRkdQN292WDFiK1RndDlhRjVCYkg3aTlGVHRzVU9XNXN4Ymo4bXhsbVBWYW1aNzJGelZwd0dnNnlKTnpxN2lVd0g2SURRQW5uVWtJeVZJU3N3L2VJbkFxUURRMG5tVmsyVGVNVmEvdk15VHJzYXM0Nkk4RkxzZjJxTEMwUEV2dy9MSVMyaHRpOGR4Y2Rqd0tFRVBMQWViMHB6QUI2REZZQldHS2ZBWEQzSzRqeHAwUHVXRWl1SE8wYzF4NzVPNGlOZzJPRVdRWVhZbXpqc0xnRS96ZktrSnRLRmliSDMxY3FGSXVJVEMyT0NzVUNMRnVRZmNqeEFVVlJLKzE0ZVdudi9pM0xGMlFPam5CbTBsVStlOWJWREpndVp1Slp2aUJ6TU02Ty9kdVNOSDFrKzI5M2pYaFYrTEl6bXc1eEQzY09mRWZ1N28vUHJHZjNzZVN3N0t6TTdCajVIek9hQmk1TDByb0RvR3NzNFRZN1Q1M1o5Q0V6dTJCZyt3N1BsL2UyV3liNXptOEVPcDVUMjdMNWJFM0lEUHE5dlFQbEZmWXRWbzgyemxNTE1qZVlNMmRnZTREUHpGcFV2blc4ZVk3V1MrY3dZOFlNWHJXRkUycTZzQWxoK2Z6R2QwVUx0dzlzcjdQMDdSdHlnZEh5WE9aNnpJN3IzMlpkZmorVU4vbElpcWZtWno0Qm5EOTRTVHg5eDBXcjc5alUrY2lHMGU4akdXajVtZG0vY2ZQUERyRW9KaUU5VlJkSFRoMVBMV2pZeTBpV0RyV3NycW04M2ZaZlozTVpjVG9EcUFmK1V1dEVKam9MdHFlWnpWcDNZS0pNUklidEFrQzBCMGJaZnlabWUrRStxdjZiaHordEx2T24vNngxRnVzVFk5aWprOVkxaGRBY0xkdDdpTWQ1REQ4dTA3cHN1UFZ5b2ZCN1grZi9vcDJHODFnbkhYZjF0V1RJN210R1FtVUU4VHBLdFA2U2VNQ2NwcVR4eUw0aU1VQXh0bDBNWE55M0RmQmZGbU43NytqZ2xtMXlpVjhOL3BzU2kvOGZ0RXpMaGZqdE5QSzlUdHJ2cnVSZitQcG85NzFFMjhCaXMyV1R3cW5tZkJsd2Q4NG94YlovWStLOTZFd0RKc1hJZXhXS1JVU21saGVwL09FalU1dzdielN6NmV1MDRlc1VIWmFmbVpucnprL05iSXUwSVh2STAyZW1mei9yaXRYcnZRK05uMDQ5WFF4MW1lUDR2SkVlVzBqUGlOdDJ6aDM0d1hoM1hkMkZNSHloMkJkU3QreUZjUGxRVnpvR3QzUEdVb3dCSU5vRlF4V0pnZithZVVYcEYyT0t0UmtLMkZadTl0WkJDM0tFR3FTejJkUHhuTnFjekhmTjdaaUI3Y3RvT2dRNlcwY2J4K0FOREhFZXhSaW5EOVYvVERtZVR2MktPclplSFJxMk5RK3ZEMmJiUmRqT25abG16TVRaQVppRk1idllZN25pQy9GUTZMemJGeEtXUGQvNDV2RnNlL1lWcS85c0UrL0RnZzFpVG1KbWc2Nml0KzdOLy8rNjRWdGlZWWRCQzJMSTFpQ2R6ZHJ5K1prUHVObWVHeU4yWFUvcFgwZWFRVVcvajZycm1UT3orNmY0RzJxMS9jVFMzODFjMVBYYkRWMS8rVmxOaDBYM1c0ekJyMXQ0dkVCRjRzRjhJWFVybmgveWI0U05ycWVIT090cVNoc3J2a1ZQQ0pZYmFsa29NZG9CWlJQQm13Qmprb3dPRXdGdzgzckRNS3k3MXJuVVFHQmkzYzkyU0FhUHUvdWlUcnBlWGR2YTB1UkovREZ1T3pnOVE0L1k3ZVg0OVc0OHZpYWUyZHZkNmNtR3dxcCszZW9BM08ycWJDaGNNU2hJSlJEWlVQaDJKWWIvYnpGdHo0OWhONW93KzFBSWNUR1J1NGZxME1EQmU5UmpPMGJTSEFSd2UxdU9lUzlEM2JORldoL3E2OWRJeXk1MWlmOGIwQUwrQStMcXMwdmMvOXdZY3RtVVpzREVIMVF6R2lvVWk0aE1MUzhBZzZiRGxTbklTQWMxK2RyM0Jjdk95cndqdXYzVVlJdEtkMmJHa1B6MHFRV1piODN1S3A5blZ6UHNIeG5MNnpNMzBiQnVzYllxWHVBaUtIMnUybUdYcmNoZVlEYkVxR0huamgydUtBMGEzVFdTNTg1cTNMbmIvZThaNHZPUUpITGhobWM1K1N3N0svTU9JamRYUGJCWjIrekxTeCtwZXR3SmJsTWZ6OTRSZ2dkVWZYdlY4ZktPaThvTGFwM0VaUGIwL0taOGFuYVR3ZlRsVkQ0WXR0NS8rajZKc2I2WHdRRXZoNDY5RjdqN21hZDVuVFVrZnh4UEhpdk9aQXV1WU5YNmU0cE1ITXZtWjI3QytKdXhyaGRpUEQ3QzhVRDEzMk1CMEhBemRJM3BWaHREMGUvMzBla3hQOXZNUGxTcjdhZlVYUVJkRy9TKyt1bjVUZm5vZHR1UVJXTDh2dUR4UjA4dmFOaHRRMkxQZks3cmozYkw0TDlUSm9QbEwyUlBKWEJsVFRaZTc0OUJlVXpQaVo5Ty9iS0dwdk8yU0R1dm1uRWxMMjJzMUFDV3pjOGNaR2JiN25CNTZTY2JjenVqOEtiZTc1UHlIS3lHTE0zSFdoTFd6RWFURUs3TEpZWHIzRmxkaW0yRExvVElodng4dzg1eWVDUHdqT0dMaXJGOTBDakRMTTB6Q2VGQzhLT0JyUTJlY0xpMkZNTlhvSFhFaThVQkdzbnZtZ1Q3SitBUVlIdndGNEU3UzdIOTVQNzlNdVIzdE1DbmdTT0JIUXg3MVkxZmtQYWNXbUxKMDJ2emFkbVBKQzQwdDNtT04yQTg0dGpYeW1uYkxXdWp0V3lUUzN5RjQvZVgwcGNQellVWkZ6bThIMnhyNEpFWStXUW5iZmNNM3RmUnhCNVpsc0tSSkh6Q25QMGQzeEo0QnZpcHgvQ2x2cEdudVpEL05HWVhyMWtwOFYvbEtJRDdEV3RIaGZiWE1pT1grSnIvNjJaMlNpNHBuQUlRVXp1b1RPdDkvWHMzMFh4b1NPd0xPUHNhVm5TNHRSVHRINkIxd0h2emxxWnNpUDlvOEhlVjg4QldBcmVYWXZmbjRON1J2dSt3cGlSL1VnS240YmFQUTZQaFR6cDJXU20yWFZIWjM4SWpHSHNVMDFVenNtSGF2eGgrbkdPUGwyTGJQcG1rK1FPQmNKTzdYMVNLN1orRHl2VHBJUW0zUlBldmhoaHZJa20rN3M1QjRLOENWNVZpK3hkZ1RsMDI1RDRQZkJqWTNyQS9lSXdYbE9pNGJmQnpzdUhuc0NmMkhkeDJ6NGFHazZHd3RoVnJjcnc3aE9UaDdKcjJZUTZRUXhQejd1dGs4ZU80ZjNMZ0oxSU81N3BiTVB3Ym96bmdLZjdzYVBxTlJWMUl6c1hzbEw0ckRJUFpwMG1TVHp2eFI2UWNEeVM1VVBnSEoxN29iczhST2FwRSs0aEY4Z2xnUzZDejFrbFVnd3JGSWlKVHk3UEE5clZPUWlxZU81dnR1dFBNYlRoYjlXODMvSklkRm5WK2IyTnUyNGI2NDljc0FYanhMTFlzdS8zRUttOTRCcXhuWnkxdnlPeTFiSDc1K05tTGVIRmo1cmdwUEhWVzVnQnovNmVoQ3J1WTcvM1UvT3lJVTFiM0NhVG43ckJvOVozZE1Yd1ZzOEh2cjl6VEhyTnJucHEvL3NGVERYV2xRN2U3ak9jQW5qcVhqSFZsYmdkbUR3aDQ3ZXhGblY4ZVRXNFRsYnMzbVlXcWo2UngySzdhTVRjSG0vcDRHdVFIanQ2ZlFKNERWQ2plbU55elptSFdocXhxY0t6REo1NnBkazVUeUxJek04ZDc4SFUrakEyZVByckRvdTcvclZWT0c4UjgxMlZuWmNZN0ZmYXkyZDhxRHpzVjMwVGtrREdHSG5rM2ttaEozZVl3Z0Y2LzN5ZTNaZk9iUHBLYVhXMVl3OUE5N0IweDFHM3dhT0lWMjNiTnBQSTNxOVRRc3JNeXM1ZEhmbWpZUWErRjdQRXJUeThkK3JxcmVXVmpiT3VaczlnMmRYN29NUHVwK1psRnM0dmxmN1R2MSt4RDk3NlpUbFFvSGtiZnlFZU1Bd3piSDdqVDNmOWdETDZRUEJmU2l5QjhHUHd1ekI3SC9Rak12cFlOaFdJcHRxMjVhS0tSdVRzVHJOMk1XWTc5RFBmSGdXWXorMkl1eEwyS2tSTkh5cW1CbGoyVDRFdUJlc052Yyt4NXpIWXg5NlA2OTh2UThvNFE0aDJZYmVYd1M1eTczTmplM0F0Ty9TemdhWUFzemNjUTRpMDQzZUMzZ1pWd2pnN0dEN09oTUwrdk1ObnZxQ1M1Wk1ZZE9Oc0Qvd1BzWWNhY0VQaHBZNXkzOTJvVy82R3Y1OWhqRDVZTmhTK1ljWUU3cTl6OHYzRjdDZnp0Wm5hR2hmamVodGhTNktMMTkwUjcwSU12QWp2Q2pKMXgvNEhEQzJZTU02WDA2dFh1OVlzdzI4SGdXTndmZGJnSHdMRjFYNWRET0NMQTZjQTlCcmVESDJGbXArVkNuTDd1ODdWTFl5NkovdzJXZCtjaDhIOHo0NjNBYWJsUTExS01CKzRIOTcvS3lDd1g4dGVEbllUekNzYlBjUzhEKzJCK0ZMRE9NY3VHM0NXR3ozVzRGbnk5TXhxWXNRc2gzT093QlBPZjRSeGxaZ3V6SWQ5anNEZllvZUQvamJFRFVDRFlqN0t4NWNBU3JiL3NpekhlY3ppbS9HTWdYZlA1bXlYaGZOejJBaitER0ZmMjcrdFlrd1g3VjhOZTlKaCtwdit5VHNyUEFneThHQ1BIZ2RzUm1yNENYRDNVaFJyVkZZWWR3VjJLNFJ6ZzAwMzBiSmtreVo4ZFRpK2xkaXYwck03UnNvK0grRjJIdHhuOFN6R3Uranc4dU5GbXdxaWlyV0NNc3hCT1VDb1VpNGhNTGM4QSs5VTZDYWtVQUx1N01qL0c3TUIxYXBUdWQ4M2F0dlA3L2ZzdVg1QTkwL0ZMTm1oRHp1MnpGNVUvT0tqWlNXMkl0OHkra0RwYnlLdkw1dnN4YnZZamc1bURlMW1MVytiK1o4NUszMU9MYWVWV25zNzB6cnFtdmZxM1JldjgzVmdMMTArZHkrdm80cVloQzdzQTJHeXpnUVhhb1hrTTA1ZlB6eDdqTnN3b0g3UEVZSS9SeE9xT21mcSsyYzUydkpUeTAyZjVoVEhhUFgyRi9Nb0crZEt5TXpOL21IMUYrVDlHRTFORVpPS3cyY3ZPeXV5ZnJDNC92djYrTWlTemIxdGx0TW9ham4wRE5yZENjZmh5RmVxZUZ3RlZuMjFFcEhhOHV2ZHlkUXl6Y1Uvejdnc0pUNi9JZk5uTlByVTV6U01zWS9mMGdzYkRZN1RyTWJZQk1HTk9xVDd6M3l2K3Z2eXViYjlYM2ZzdytrTEM4aGV5TjlKN1VheVp6VjgyTFp0L1puN1BCOGN6TmZvNHZJSEtGVGtxRkEralNNZkRSQlprUTM0aHh2NHA4ZHJPMkhIOTBMM0RYM3VNZTVmb2VBWWdHd3FuQTFjWi9uRllPN28rU2VxdU0yeFd4RDlRVHR0L1VHbHRxY3NtOGNkbWRrS093bmVLdE4wNVhFNTFJWDdjektZNThiUmkydkdkdFV2bXZuN3R6M3ZuTE1RZk9jd3crSEFwYmJ0dTdiS1diYUNuOXpsdjN0YUNYUXVzNm81aGJoZXR2NiswSDdCMU5qUTlESFlKdE53SXJTLzNyVzJ3SDg2TnhWZzhEQjdzcGxMWXZNN01QbFFYN0l6VmtmTTJOUFpBT2ZMdnBsSWsvcFBIcnBZeVM1ZXZXUllLNTJQMjFib2tmcThyWlc2UnRqdUozSmxOOHY4QnRqTXhmS1hVYjNyZndaYVdTNUVGVGN4clNaTGtXSWVscGRnKzVNVzNqcDNoa1hlV2FWc0tsU21GNjBMZFE4RHgwTHd0ZEt3QXlJWWQvaG5JdS91aVVtei9CTDJURCtWQzRUT1lmVGtiR2o1VmlneDFyL3MxTXFGd0RzWkpEdmVWWXZsb2VHRE41ejZONUhjZFlwWDlpN0c0NzJpTGpJWWRGMk04dmt6N2p3Q2F5T2VUaERiZzg0NnRqTEY3VGlmM1B0R2I5emZON0Z3UDhWUWlhd3JGNHoySE8ybHY3L3M1bHhRKzZ1NEhHLzZuNk94dTJIMUcxOUlpOXovWFFQUHU5WWxkNlc2cjAranY2V1R4cU82bkhrUEQrNE9SUk9pb25POGo2dXdiRlo1SjhpZWEyM2NCSE0rQzdad05oV01CMHRnOXAzOXBNVVBNZ0JFdGpuRGNXMWNCcXpwcDZjbmhPUEUxNkhnQndKUDhWd3g3dXp1cFl4L0xobWtmWTdoUjFORlBLdEZlNnhrbyttekxKTGxkZ2U0bEl5SXl0VHdORytIZXNUSm0xcFc1Q3JNRDEybDBuazlDK1lPMmNOMTdxTGg3QTFodVE3NGNNa051SHg5NjZ1Z1hLK2ZIN0VYbHBVMWR6SEgzSWUrcGEvQ21OSVk1RzdMdjQxVnViTm8vL24vMnpqdytycXBzL04vbjNFa3k5NlpBZ2E1SnFpejZvb0xzQ29VMkxVcVJSUkdFQWk2b0NOYVNtU0FvSWlyNEZnVUJSUW8yS1lnS3FEOVVSRURFQlVHMEd5QW9Lb3NnS1BCS1p0SWxMU0EyTTVOazdubCtmMHlTSmpOM2tra3lhU2Z0L1g0Ky9UUnpsdWVlZSs1K25zMlkxUVAvb2U1Ukk1R2hDM0drMi91SmlJd3BQMllmSXJxelJWdkxJU3VmdW1XWjFZZ09EbHN0SWdqZkgyMVl2NUNRa0pCdGliRjY3TFllUTBoSVNFZ2xVajhsUGJtaEpUMnBYUDlVN1FGakhWTjdMUHJHNUViM1FSWDVmRG4yTWFSeWFZdTdGMW5Nci91VXhQMklISlp4M1YrMlhSRDhiVGxhRWgzdVZjRFJnellGYjgrSzg2ZEUzRnRjem0yVlNEMjVFS0lWbjlOMElxRFdYdHluSkFaSVdia1oxZjlxem9EYUFYQ1orMDVCWml2OGZJdUNEV0JGMXZwMktZQWFmZi9RVytxTmNLQ1N0OWExSmF5eFozYjlxSWpVQVQvc0hLUWtCbGl4RWRhOENsQnJ6Rm1JN0d6aHNpMktYT2hWVHQ0aVFxMkxQK2ljVmRYdVRwczVyMWRKbkN1eTVycmMwTXhCZmUxR0l6c2ZkZVI4QUN5ZkdhZ2tCdWkwSzY5QmVVNlEyZFVjV1pLUittZ1I5TnQ5U21LQWJoNzZPOElESW1LaWFPKzJENmtTTklicWhwVGQrQmtHWEZlZE5ubXRLcjVnaGptMmlNQkZxdHJqKzltUEQxUVNBM1N4cWlDTmpSVzlkaVNlcUlvK2ttYjFuWDIvTTZ4YWhmSzBpRlFyZktOUFNad1RibS90bllCK3g0WHluTU5iNlBSWDNwS3lYYnRpYVJiSWlKRXJjS0xyUE5QNDc0Z3hUNkxzWjYyZW5XSFZ5NlhLRkpFekFBejhxTmJSanFIK2VjWmUxNys3dnYycllpOVc3TVdDYkVDMC83ZWhhcEJobXcrVEFJdy95clJBdnJSYXRjMGlyQkxJOUcwSDlIblFEYjEvTHhXaFZ0Qks4dUN0SnlDaXdrUWs5Q2dPQ1FrSjJiRUlGY1VWUURMdW5xN0ltWVUxMmp4ekdSMWJZd3dLWFVIZUFPdHJpTkFiTm1YcVRhbTErbkVhazdYdTl4RTViVUJ2aStoWkRTMlpId2FJS0xiRmY2QWtoMi9YMjFyWVM1QTloMjg1T2hMVDNPdEZXRkF1ZVlwOFdVVHF5eVV2bi9ydXpGV0phbStoc09XREJCSFBWK2NIdW9RalpBbkQ1bTNhVVJEZFBsN1NLNFdpOHlta1IrdjFwRkJWTEdTbG90MUJvZXRHSkY4cHJ6ZFd5S2hRMVI2RWwwRmVBSDNlV0o1VDBXZXJJcG1ucDEvUCt2WkZGTEZtRHppdnl1UVJGMUljYmFhbVhkMURMUnpwaUQ1U3R5eXplbHVQS2FRMEZFM1RHeTZ6eEE3UjhYeG5HUzkybE9kN3NzTzdKeEV2WTR4eDFUSGRPNU94NkNjc2NoM0lUa1Uyc0VLUkYwcVZKNnA3SVJKczRLbHNjQndtUXBqSjdaYUk2S05aSzkwaUZPU2FGWkZHN2ZidTBvV3A5OHNkZEk5MVcyM3g2RWNFK1Z4UW5TQXVxbWZxUW00dXg3Wkd3SzVBQnhNaHp2OEVRT2grWkhESmlpdzB0b25JMitDd1duajBkUXhINU5veXlUT05sK2VKeUVWUEdjYTQyMXArWkl5ZURkTGltY2FEczFhdjcyYjFvTWhuZ3M0SFFTeTNEU1ZMUlk4UUJJRzNGNHhINUdBQVk4eGVBMDBKQkY3SVYyQ202SHF4bG1wVWRmSllaT2NqeW13RlA0VUU1VzIxaXE0VVpCL2ptSVB3R1RldmZDczhVbENvK2hJaUdNek9BTFhzdEMraU82TzYzak5Udmd5TitUMHlpZzU1Ykt0cGZJc0lNeFFlNmVLaDUwb2FuSzhQbDdZWGZlUG1yd1ZGb2k4THNoOVdCK1ZsN3FRcldZdUxLRnVlaVdVNGgzc1JsOFlHQTIrMVJ2WURQUmprY0lTOVZVbVFDNlVOY0xyanlJT2V6dHNzd2lPcXJNYnFMMU9zS3RnUEFJODVod2h5SkxBQ21LL1lUMXJmK1VkK096RjZrQkcrSmRDdmZPOWl6Zk5Zbmdlb05mUGlvanlmc3F0YmNyWHpwd3pNb3hKQjl1ajlzMlFGOWtCU3JMd1htOXVPd3QzcDN1MTRadDc1b0t2VGRuV0x4OXlEY2VRU3l5aVYwZVBEdE9HYlRBeENSWEZJU0VqSWpzVmFRa1h4Tm1YZFlxYjFJRGNXS21uMUZ3MnQ2Wjl1dlpGSW9BVmU5ZXVEM3cza1ZqSksrb3hrekUwZzhobFVmVlg5Mkt6bG1TRS9zQUsyZDMxRGErckdVbHUzeGIwbHdQK09iQnVseXhhSUZWU29xb0ZUNkVtdjFvanJxcEViZ0JOeWRUemdtTlNIdGF0dzBjRFdSSThIOC8wZ2VZcDlyOVBUOVppdGlSNlBsUnY2RkIyS3RqdldQNXBzZDRGaHdNdzZYc2t2azV2b2FZdnBKNEZIa0MxQncwWGtIY21PNkVVdzhmSVZONnpQck82WVNwRkZ4OEZJMXR1cHEwcXZSb0lNTEFhaWQ1aWVkRk01eGpmUjJOcnoyZENTSHFadmNSSXg5M2FFMDRMcUhGK09xTHNoOWZob1pZZHNXeFE5WDVUSFJFblVUMHNuOHlOa0RHb2JjUXU5a2xTMW9UVTlLYis0UFY3OUZrdmsyVElQZDRlbTdRSjJNMTNla1lnZXFjS2NoSEtvSURVQ1dLc2ZCVUpGOFhoaCtJR3E3Vjk0RkdRMnlJbUQycWh1VnRFckJoWlZHMzIyeHhZR2hSUGw0WWJXOUpBZVNBTnBiNHJPc1NMamRuekQ1L3NZRVk0ZnZ0Rkk1STB1VVBUYTV1cTNaVFZ5cmNKN2d1cFZOV09VejlVdlQ3ZVVLck10WG5PYzR0d1dOQ0pGVjBkRnp0aDlHY1BscXR6dVVQaWVVZDFZUm5sbklES3FQT0V6bDJWV0ptUGVHYXA2NTZDME43MkljR3h5bXZ0RFhWSVlCV3NrSkp2Y0k2enlIWXFlbnZwUFNKKzRsWlhFQURzRC85cksyOXh1NmNRdHlHdXRTRHAzMkYwRE1DQ1Z4dEVpRXZnc2t5SlIwdnJJc1BJUHRYYk84Umh6TFNLTHFoeFpGS0h4ZnQvM3ordFhMa291cFZZV2hnblZteHVQaUp4ZHJJV2lnOGFqRW5UZnFrbmxsSG95NE1FOWN0bDVPQWlUY3diNEs0b1ppcThGTUdwMkxsSmZGb3h2QzQ2dDlJZmZWUVBnNCsvdVlFRGt6VUt4OE5KRFA2Tk1ieW8wMGVHTzJ4YjY4dlNXaWhJWVVyOEh3TWZrSFZ1dksvKzRsdU1janRLNHB6SHlUSitSamxGZVErUlBLTjlYbi9zd2VyQWdSM2JhbFI4Rkx2V1lmNmdZZTRZcXA0bklBbXYwdjloQ2hUY0Fqbk9KcW5aai9RK0xpZHdQOG80TUs3NmIzOHlUZVY5RWVhM1RkcGE4Ympkb0g0M3VDNEtnUHN5UHdvb1I1NXFQTXVkb2hIMnNiMk1BTHZNYlJIUnZSYTRHc01na0J6REJ4Mnhic2Z2d1RTWUdvYUk0SkNRa1pNZGlMYmszc1oyb3JBZnJEb01mOFM0WG1EeTRWTE9vRGJTbUhpK2sxMnM0bjFSVjRidUJnTkthL213eUZ2MFBTRnBGL3RYVzdINEFwZDVZZENRTFJOdWFEVTFNNmxMOWNPQ2ltY2psZFMycHUzVVJWUW5EYjJSZ1BtOWhnYTllYzhOTnFTL25kMHZFemY4RWJVdGgrYXpXcmwrdlc4dzBhNlYxb0RlY0lIVlduRnUwbHFObUxTMHRuOG1zMXZTamlaaDdPM0JHM3NDL3NLR0ptNmN0WjBRZlJOc2F1UU9mRWl4QjIrSTF4MG1WZmh1UldVVWJLWnRFTkZiZmtyNjlhSnZ0bklreW42K2V6K1ROUFp3WXZDU2d2Nis3SVIwcWlTY3dWVm4vd1JrM2RqOWRTbHZyTUZQeVRHOVVHTkdDUWpaTGxNcXlLSzlzaEpuSnVIZVRLblBvMXJlb1Fmb1c2QVpla3lLeVZSYm1WVFVqTXRZOGtCVVZlcTRrWmkxTDN6WHdkN0xKamF0aHNLSllwSE5XUy9xcS9MNkpXRm1qdm80TEUrVjVGQkpNK3lLbStGWHVFbC81bEJSZE05Ui9SbFErUENPVmVrby9YdWg1R2tTeU5ub2h5R1ZJWVFvOFJaZlYyUFFYcDZUSUZwVzNCOTFqVVV4V01sWFo3SFdsUGp0TElSRnpEeVdYYTNkVTFMZW03a25HdmZNVWd0UHFpSnlXNkhBN0lCMll1M1E0MnVQVmIvR1JlNFdpNTA1SGxkampwcmV3cVVqOWVMSXo4T2cyMk80T2kvUTlMNVNMT2hpZTd6OEFBQ0FBU1VSQlZPM0tiNHhXVGlkcjdzUHkyMW9hRjZqRFp3VTVKbUlpRDNYWmQrNERqMjFTU0V0dWV6TVo0REVad0dZQTlYbG5pcFdCYWJqR3dGaGwrNnFhSnVmQjZCQ2NTM3NHZ0lvdE1EN2YyZ2lhMjEvMDF5bC8xUW1qa3lHNXRSS1JtYVgzMm1tclBpdktjUTVuV1BXU3g3eFBxNi9yZkxKLzcrTGhGeGtRMmNDbDhSU0JkL2I5VHJIaXo3MDVrajhYWmY2Ukdib0NEV3FyYVh3N3F1OEhia254VUx0cjUxMHFocCs1ekx0MVlPandXbWZlV2NCeENwK0N4d3VNQUVwQ09GWlZlOFJ4L2hiMW1adUJOY1AyVVRQVE5ZMVhDYVJUdHZOcmpqSFhnNjdLc1BwQkFJdzlYUldydHVmWEFBYTdNemo0dmVkV2hUQjUrQ1lUZzFCUkhCSVNFckpqc1o1UVViek5XTGU0ZXI4c2VuYUIxYVRxOXhwYXU1NHYxaThpZWs5V1pYakxadEV2Z1J3K3FLaUlRamkzc0Zxb3FoSGNCY200dXFyVUEzV0kxS3RLUFZDdm90TkFqRUQvSzZzYVRRRERLb29WT3puUjdEWU11dy85SFhUbjRheExSOE8wNVd6ZTBKU2UyeVhlL1FQRE9Ddjh0bUZLYWdua3ZIY1RjZjA1eUtGNTNTOXRpN3RQekdwSjM3bXBtWjI3dXNpRnp1MU9YZWRYZVM4THVyUmZHYXo2ZkpXYi9qekFqQnZaMEI3am96Wm5tYjlscDBRT285dTlUWmVrVHkxMTRVdlZYaXBpVGdYWjhnNG5NcWtMNzZ1USt1U29KcVZDU2NUWUhYR3ZBL25JVUtlQ3F0NVRIVWwvYXZyMXJOOTZvNXQ0Vk1wOGR2WjRId3dLWndnZ2FndVVJaUhiTTNwQS9uMWVHRm42QmEzeVRvZlV1T1NIbjhqb0VreHlvd1JjWi9JR2hVL21wcjM0alVCMDYzaHdpWEptUTJ2NloxdGpXenNLN2VkRjMyQjk4NVg4Y2tWdm1OV2FyZ2psUjZVOGp5b1c2VGt3MGlOak5LRFlRazlFWmduT3IwdHQ3MWU3M3hIa3BLRmJ5WnQ5dzJQSlNlWEpDQ0JJYzdmeG1wTUY4U1Myb0J2dFVaQlpVWllOVmppSkdMczN0QTZ2SkYzYnpOU3NlajhVMWNzYVd0T0ZZV0RIUUgxTGFubGIzSDJqSUJjRjFZdElMQkdMSmh0YU0xZU9SRzZ5eVoxbGxmdEUyQzJ3Z2VwbVIrV0U2Y3U3U2c1blhtWW1BZiszamJZOTBWQUFoMExQOHhFSnNmS2tPS0RDWEdEVWl1SStjWjJzdWgrZisydE40MjJJZktqV2laN1E2Zk1EVmY0aXdqRmlPQjdMcXFJQzFENHBZbzVWdzF3c1pWVVVsME8yQ0g4Q2FheGx6b0pPMXR5WFYyMEVHbFZWMWZwanVDZjBtWEtPN2RpbTBXYzh4YzhaNEkvT3d6U05QT1dwN2NuSk9HTGF3THpUbFVJNXptR1BlY2VwdGE4QTFRYm5JSmU1Qncyc0Y1RjlWSFVubDdtbkZ2YjJjYW1aQVhNeE9HczZXZEhuUUdBaURqZWlrbElyL3d1UVp1WGRuc3k3eHhqdWp0bzVSMlJZODJLVWVVZXBjZ1BDejFOMjVYZEtHL0diYXFMMGVEN21UTFh5YURYejM2SnFqMExrVjhENytscDFXcGtEbXd0U2g3ajQrNExCQ05laXNnbXhGM3FtZHFraS80TnZ6K3piaHNCbkVmbHRYejV1ZGN6T0FtVG9IcDB5ZTN3b0tZck9SQ0JVRkllRWhJVHNXUFFwaW5kbUpMbk1Rc3BDTnVKOGZuRG9JVURWTnpEa0IvYU1sc3hMREJzaUNkcmk3cVg1NjIwS0hjbFkxY0ZxekV4Um1hSEtURVJtb3JKM2tBd1YrVEZiSEl5QWdSSHJBbGZ6WnVnU3pIQ0tUc0ZjaVE2OW4xdUxhY3RaOTlxNXFYbWJqZmQ3aEFOUm52Uk02clNCKzFEZmt2bGFJdTRlT25DaFRORTBxcnNDcE5YN0VkWDBXOFgyS3M4M2cvNWVZVGJXWHpqam1pMTVVdXRhMDNjbll0RkxRQWFFa2RRc3lGT0FnZElVeGJPV2QvMnJMZWJlTHNLSEI5Zm94enJpM3Y5T2JVbHQ5ZXM2MFJ6OXFLajA1Mld4Y0dUUW1aS1lGRDAvR1pkc2I2UE1VSjdvaVpoN0dzZ3loc2ozb3ZDYXFEMXZWdXRJY21WWFBoTnRQblVSVlIwUmFrcHQzeVg2Y1FtK2x6eFJwVjJQYkdoaWlHWGlvWm1hSWl1M2pzd2pkYUlpeXV4RXpDdDVyaFIyRFp4MWtRTVNNZSs5dy9XdnJVcXQyZlU2WGh1dW5ZMUUzclJ1OFZBdHVqZk11SkhjQW8rYWdvVU8xZURGV2ZWRmd4Sm5xTkNTaUxrWEtwSzczNnE5Y3VTcEViWVBWTmc3RVl0K0FjeWN4RWFPS0l4ZVVqb1cyU0Z5d1c2WDlKaXBPSHdzb09aZVJ1Z2xOOUdlUjlzTDlidjMvRjJXVUN5azZJaHBhNnJKRlByd0ZxZGhmZnIwNUhUM2V5QWZLZGNZUWtwRFFkcmo3bWRWdVd4dHN4NC9jMWxtNVZEdGZldCtYb1QzSVBLZXRyaDdsNmo5d2xER3h5T2xvU1Y5Y1NMbXZsbEVUZzV1SVZlMHhkM25aN1drN3l4Rlh0dGl0OTRhL2lBRWg4VlcxUjVIN1NremwzZVYyNHV6VkJ5Z2xsSG0xOXp4a0E0QVZRMk1ybFVxS1RvZTlIVEtXaEY1bitzMGZpanRyL3JSd0kyNFR1TnBhWC9Wa0ZFbFhPYk5UaU4vR2hpT1dlRjFZY3M3amJYY0xJWUxCUzZJTXVlK0RHdjZEVStpek44akE1dGh4VVpqdVUyTmZzN0FsNnFaZjM4M0t3WjQrOCtQZXZqdlNiSDZudEhzYXpsa1c2VEZRQ1BHWE8vWkk0OUs4VkQvOTc5bjVuMEo0YTJnZDJWNCtOK2pHV051RzNRNEFESzJZd3NQL1JkcHZBZmtBNTZ4MzB6WitaOGVlSXc4NWh6aUUvbFBGeXVHY0lwWXNSa2FmNFRJeHp3bmNsUEtuMy9HQUlXejhXZzhvRmh1M3ExRk9jNWhNWHExWU40UVZLZW9LMUNOQ09MSUhTakZsYVRXUHgxeWtlWnFUZU5uUUk1UTlKSTBLeFA5NC9VM24xVnJKcTF4alBOd0xmTytxZWhsQ0g5TCtlWk1oc25QcnNpK250TjRKeXJIZ0Y2WDhsZGRDcGhhcC9FQmxFNzF1UUZuaTZJWVZteU1NbmVlTVhPUFNkbXVhMTJpODhUaFFrRm1xL0p2aFcrbTdlYnZlYWIySWhHSnFkS1VZdlZmY3VPdmEwWmtwdTl6ZXY4OHFVek9MU1g0bFpTbVlsekR2RzlOUWtWeFNFaEl5STVGM3d0VnNBVnZ5TGpSRWZmcU1xcW41MGM4VnVIZXVwWk15Uy94aVJpN1k2b2FHcGIxUEZGUXFmS0dmUDJMb08wcVZZK2p2Vzk4MGw5UkppU3k0Vldtd3NUeTlwaDhBNit1YlU0ZDQxdnZOb3grSWo4Zm1vQnVrdlRIVXVyK1JaQzlGZjJ6ZzM5bVhXdjNQNHBMbGE3Nktha0Y3WnVxRHFpL29lZkovTnI2MXN5VmlaaDdxSWljclBDTTQ4dEhSNU9MVlhKaDRBWXBpa1drcWt1SkExOGNxYnd4bytZekNnZjBqNlZJTThGYzJmZlZvY0ovQ1BCRTc3MU9saVB5L2lFM0NiK0p3amxUV3pQYm44SExCSnZQOW1yMzA0cVViRGs5eEszbmdHN2pqU25TUmJKV0g0VFM4M1JPYU1TTUtDOTUwWGtYT1I4NGY3aituYjQ3RzlKL0hLNmRoYnR0cFBnbnBoSzVERkpMa3JHYUJRckhCSXd6Y0hHNDJuSCtXelMrc01nZS9mdW5FOHNJTHRFVS9UZ2lpd0dzc0V0UW02d1R1UzBSYzlJcTNEYXJKYjJzbUN4QlRrSnl4azFqZmNRYjliZDJUc2lRTXVGSDFCRU5pQmlqTXZJUTNSUHNlYlM5a056b3ZwWVlWVURmSXVqSWJnbHlCOTFLK3FPSnVMdE9rQXZMT0pLUUlVZzB1dzFKeXc5QWprTEFWN205WTVGMzBOU2JVbXVEMm05b1lrYVgwTFRsMDA0K2dKZ1QyMkx1dHlsaWtUZFNCSFNkbXo0em0vRldBd2ZsMXl2OFlsSWsvV0RKOGh3NVNGWHJnMGVuMWlnZnExdmVkZjhZaGp4V2FzamxFUTJjODVEQlpLMWRFVEZpd1h5MjFzeWJwY0trbEwveUF5T1g5RXczdHZFY05mcHpJM0tiNXpUR1VKNEVxa0htQ2V3TkRLMWtjL1N6bm5JNHpIdEFzSytvbVA5QjlRUlUvNW0yNWw2QUxsYjkwMk51TThoeVk4enZhMlhlU2xYK2hlZ2JVRHUvMXByRE9tRmpKNnVmOUpoN0pXSytHREgyTHhGcGZBRGxSWUdwb0VjajhqUStvMUlVbDBOMjJsOTVoMmNhYnhTUnhaakljNTdNdXcvVmxDQUhJK3lINnJNcHEwT2FiUTVITjZsL1JyUzJUVVNPOEp4NXZ4WmxFMWErMmNtS3Y0MVVsdlg5QzR4eFpvdElVNjJ4QzVSNUR3RnBSQThXNUREeHMwY3hURjd3bExVWDFCcm5VQkY1djJmMEphSHhRUUJGRGtQMDcvZ01Fd1ZqdkJuN09keHBWKzJmWCtiUmVCQ0dPSENzS2hzRVpvRzJJN3ltdmw2ZFl2VjlCSWNmeDJQZU94UytDdnFubE4yWTk2MysrSCt5ZHY3SmpyRlBpTWpYUlhuVit1YlVuRkkrWDg3Y2d6R2NBdVk5aXY2UGlJZ3FDbnpEdCtaSGdIaG1YZ3Z3TGhVOUoyZEFNbGpYN0RobUwrQ0x0VlQvRktOSHFwcXBLbnAyeW5iK0VLb2p0YWIyTzRoODJLcGVuYmFyYmdCd2FUeEM0V3VpK3RNTXExWnZrYWE3cWNwbWVMeVNqRnBEUlhGSVNFaEl5SVNrYjVHb29oWEY3ZkhxdDFnMWg2a3cwNmo0aW00d1loK3RheGxLU1ZmWlpMQWZGVEZWK2VXT3RUZVUwbDhYNHJSUDh4WmI0U3RpdFhOVGM4OStBNVdidXBEcUpEcTlJSXlubXFlczhJcU00ekhQMnFvNjZKbFFpbUtBR2N2WTJOR1UraWgrYnJFbHY5NzNRVVRPVjNpL1ViNFNvYnVucjEwM2hSNlVLa2pIQnFaVjBiTTJTRjRIZ0dNL0w3NXBNK2kxRWNsMDliV0xaRW52ZHRNUWxxRURhR2hOUDVLSWVYOURPSEJRaFhDT0x1VFMzdHlBRTQ1a1BIcDJSdm1taUFRcVN5Qm5HVzZ3bjJsb3lYeXZyTnR1Y28rd2hxK0pjb2dLcjR2cXZaRDVVaWxoL3lxVmJUbWZJU0ZEMGQ1VS9WWWZjMHVSVmV4QXI2U3BMYW4yUk16YmdCVDNRZ1NvcmM0TTYxRlFVZGU3MElESVljTzAyUjhFUWRPSnVIZVFvbzNBN3VYWWZDNVNCaEVSR2ZSKzRwdWhjeFMzeGQyclJmbHN5UnNxcHJRdzNKNkl1VU42TGdSMlUzdjhObFltVkN4Q3NPK280Ryt6WE03aDgzMmtTRzE1eFkycWkrcVU5QmVTRzcxQ1JiR3lDU25GNDFsM0g1UXFwYjg3cndnTXZjQ3JPbTFRdXBidG5LeGpUbFFyRjRxdzY0RGk2VjFWK2xOZHdsRkJIdVk5NG41QmtMeWs1UklSMFYzUWtab0hGR2ZHTlhRbW12VkVWUDRNVE0rVmFsYmdDdzJ0Nld0R0lxdWhOZlhMUkxON0ZKWjc4cC9uS3JxNFlYbm14K1VaOWFqWmpkd1ZNNkkwR0RzcTNheCtKaUtObjBUMVM0cWNCancxV2xrcFZ2M2F0WFBuNE1nbG9oeXB5TUZBQXVHdjFyZEJVVElHb2I3K1JCenFST1VrUmFwRjlkOEtYK3UwbWFYd1dML3lLMlZYM3hobHpqK000MXlFTWhzNEhKV0VZRnM2U2I4NG9OMlhYS2Z4N3lMRVVaa242RnlRbHhYOWlmWDU1bWozczF5eVUzYlZ1VkduY1kwUldZeHlMRWdWNkl1cTh0V1U3Ym9HSGgyanQrWGpQV3JubjRiUkZ1QW9SVGY0WkM4ZmphUU1ENzNzMnRudndGUjlHZVFFMEErRHJCZmtueFkrbEdITjZ1R2xySG0xMHg1MmhHZHFMaEpZcUxCUWtOZEY5RWw4TFdrOWJid1o2em1jWTM3RXhiNVRETWNMbkt5d2swQnJwKzI2d0RVMVh4VGtwRTY3NmlEUG1YdVdHSE5OTFkwM0s5eWxWbitYaGxXd3VnT2dtcmx2RThOdmdJenZtOVBnbWY3MytpaU5lNHBoa1VFWEsySVV2Uk40bnpINnRNZTg1U2xybC9iSkFSQWp4eWh5a1FpcnJjcjUxcy8rUE1ORHZWRVg1ay8ybkhrL0ZUZ1YxZXRUZHRYM1BPWWNrZ3ZPWVB2ZlIxVzFUa1RvSlBKdmJQb3llUFFpZWhYY05SeTVGN0JBMVo2YnRxdHZ6STF4emw1aXVBTlkyMmxOYk9BTWljaitLS1AybGg4bnd0RFRJU0VoSVNFVGtqNEYwcTVEdGhvSEVqRTNpeFRtT0ZIVjIyYTFwajhDME41VWM2dzF6dGNzSE5RWC9WaDc4K2haRElsWTVFa3g5clAxeXpLLzI4ckRIek9pWm1IQkI3dXlhZWEwcnQ4UDF6Y1JqNzRyZ2JsZVlML2NkTWh1S2V0OWMyQk8yZzFUb2cxQkN5b3EvblBndEZNR1JiR2kzYUtzUlVpZ0pJRUVrS3p1cmxvMzNIcFBKZExSUkcyMzhZYTFHTStkaDNKT04wUG5ZUlBZYlRoNVluUG50Q0xuZGNzV2VWMVZlaHVrUnhEaXo5NEI1c0M4d3FuSjZkRjVrQm4ybktvazFzV2plMlpWdnFQSXU0ZFpFdnlkWSt6WmRkL0tsRFVjWEs5bjQyOEVjWHJ2TzVNUStaU3ErKzVOemVsRDhyM05LNTF0UFo4aElVT2lpQlhuRmhHcEw2elRCNGZPc1dpdmcrS2UxSXErTkZ4NDdJbDl2Y3Q4WVA1WUhNVVU3UlprRmRnVnhySnlaa2Ztc2NRMDkxbGdyNEh0ekRDaHAwVnhndDdwUm82WVVlMk9qaVNRN2c2R3FoZWtHUlFqV3owcy83WitIazNzNjcyQzBaNmpHMXA3aHZRcTI5VE16aWwxMTBuZW1xT3FaanlUM25PNHVVL0UzYzNrUWdEdkVLaElwNkM3RkZ5N0luT1NHOTJ2US9vekE0dlh4YU43OXNDbkNqOHR0Y3RSdmNRaVpUVzRhRmlXVHJRM1JVLzFSWDR2d25xeG5GNi9QUDN3S0dYOWNlM2k2R0ZaeC94U2hIMEJWUFhUczFveUplYkZIRmY2akxDMm1XSE5SQ1BscjdvWnVEbS92Tk91M0s5b0g3dnkwS0R5TktzZncrZkUwWXdqemVxZjRmT3pVdHBtV0xNQ24ySHpuZmVHRC83UjBLMVdiT3owaTczSnJNZ1VxeXROOXRCay9GVzNBU1dsVzBuNXF3THkyZzVObWhWL3hGSndyRkoyVlJ3SWpIdlJhVmRkQ0JRWUdLVjVKSW5sVXlNZHcyQWVmVDFsdVFTNHBGaUxvYzY3dEwvNko4QlBCbzlyOWM4b2NveFMvcW9pWHNvck5oYzlycU0raHcvWnhYTW0vUmkxOHdBRWZxbldmajVGNUw0dG9ib2IreHI3S1gvMWQ0SHZSWmszM3hqOXNESG0yN1hDN3FxTjdkYmFqeGtqVnl2cVdXdVB6N0RtLzJvNGNoOWpJc2VMNkttOUJoSlpoZHVzMWE5a1dQVlNsTVk5SGFOWGljZ1hQQ01YaWpUK1VWVWV3SEpmcDgwc2g2cHZ3NXBYQnd4WVhHZmVHYUw2ZFZUckZDNUwyVlZMZXF2YUFZd2pGN2pNcXhmVVErVWNWVjZBRlFYZmFWMDg5RnlYM1g4dmVMSVRJRXBqbzJQa0xsQ0R0VWQ1RHU5SEd3OEMzUVF5WFZWUEVlVDZrYzl4U0NtRWl1S1FrSkNRSFpOUjU2MGJMNUl4OXlvcjh2a2hHd243cThwdmsvSG9vdm9KNUFIWEhvdSswUW9INTVjcjNETmNEcklOVGN6b1FuNHB1VEJZL1lod1RudTg1bWQxTFYyL0JjZzZwdUNsV05IdWhnMWRMeVNtZSsxQTBaZm12RTUvQTU2QW5DSlloQ1RhazRoRWVwTFRybWVEREpPenBMaGN2Vk9FZ3JDbHFseUdpSmRYK0UyUlhGNlZQSVpRSU94WWlOVTcxZUdLZ0pwVGdBbWhLTllsbUdTSGUxNVd1YUxnSEJqWURrMExmRW1yMGpmT2ZCWFZqeE10ZVNPZDlBem5ZVzNGWENvVUtqeEU1RTFwNjU0RDZXdEwzdDQycEZMbU15UmtTQVN0amFTUDNaejFicGNCb2FkVmVUWGk2emxEZGEyZm1yazYyZUY1aUY0UTVIRW55bCtHMi96MmNyMlBGbEgrMnRDYVdqQ3dyQzFldU5nbGpDSk1jVWhsSU9vR3ZhbjVXVnRTMUpKeVVDblBvMHEvM2lNcTEvdXFQeSs1ZzVIOWdVdURLL1dQMkpGNXVUbmlQenVTOWlNaGJkMVBpT1I3dTRMQUwwSUZmU0ZWV2YvQmJNUXNBZmxLWWExYzBOYnNycG0xTEgxWFgwa1dzMHdDb2h1SjBsclhtdmwzSWxZdzlXT21ibmxtVFNMbWZjQjBwLzVZZHhNYnh5SnI1bzJaLzN0bEVVZDJWbnUzRytYZWh0WjBhN25HT1ViNm9oNU1QQXZva0pDUUNjemovN0grL0s4WnVDR0ZQREFnQi9OUWFJYVZmOER5QjJDUnk5eERjY3plR2RiOExtb2JQMmVRbWd4clZyaG03dmxHekZJQVZkcUFyNmp0K1U2YVI1SjlnaktzZWduTDZSN3p2eUdHODFSWktNSmNkZXhhL0VjTDBnSzV6UDJBZ1I4cHZHQXRDektzNmw5L1NyRjZyYWVObHdoeWdRZ25xWW92NkhPK3BibjRydVNVeFBDMmFtUGtab1VlTE1lbldQT0VxL01hQlcwU01hSktGOEt2T3YyZ1oyVklPUWdWeFNFaElTRTdKbHZkbzNnb0V2SG9sNVJobE1UOWlMSEtEZXNXVno4NjQ4YnVwOGQzWk9YQkRqRC9HNGdqT214T3AybkxXWmVNOGI4cWZMMUFycHJ2YkdxbU53UzF6aTRJTzQzOFhlN0FiNHZwRXdnN295UUZraGJhZ2RrU2tDZE9zTXZxV3pNRlZzRUFpVmowa29SSVovMlU5UFd5QkZ0c3pDbzRBUmJ1OXpXMFpMNWJLTk83R0FhNzZrWjgvOWFKY215M0ZmVTNkRDJYaUxzSmtJYUI1WnJ6T0pzUXJGM3ZIWVREMHVIYTlZYlZ1MVo2dkd1VGswYTRrVnFhSURWa09DcFI5aGdpOGVMZUk5emlOcU5TNWhOQVlhME05QzVRamlQUFdFYlJ4d1I1SUxpL05nb3lONi8wSHlCYndoS3J6a05renNoMklHUzhVZlFsVVlxR0xUYkt4bDJ2NHpWZG1EbytPYzFianJBSTFaU2pldUxNR3pQL041VHMzSE1uZGFrdTVLdUo2ZFg3R0p5ZHhXNUp4bW9NeWFINncvWnp2UmREVlRNQ2p3aTZRa1dPQXpsOHVENmlGSGoxbW14MnEzdWY3a2drbXFvT1ZPTWMyL2RiWVhaQkk5WGF0bmowNHI2Zm92SmlRMnY2cDhNS3Q2WTI2QnlYaVBQS2FNYzdVaXJsZVZUcDEvdk01YWsvVVNRdmV4QzZrTHVUMDl3ekVkbWpzSko5VFRiOTY3cWJTSlZ6aklHWXlOSzJXR1JJd3dORkdnT25YbVNmdHBnN3ZISmNpWllyZFBKRW9YNUs1b3JFUnU5SWdmY1VWRnE1ZVgxenpSUFRsM1c5MEI3M1RySndRbjRUVmY1RGRUckFpTFEwa2szdUxNZjZSY1BEQStCbi93OVRQV1BkNHNJVU96M0cyYnZZSWZQeDNycHVjVFk5c0t3YnFNcG1Md1JZdDdoNlNJUG1ubXJwbXZXdHJuOE9PYmJ5MEpkbnNvVFE2aUVoSVNIbEk4T0tOVVBWcCsycWk0R0xpMVRiWG0vbXgzS3l0aWh1MDNiMXQycE5ZOVMzUE55YjY3ZW80MGVLRlgvRzhsR1lmYjVIMVp3VXEzOFJPQlpXMytuNWMwOUtzZWszQThOYTk4dXhxNjZBSUtlRzRYaW0yN2R6am5mUXpTa2VhcytOZitVeVlCa2NVZ1dQKzFCOEhUSms3SVNLNHBDUWtKQWRrNHJ4S0Jia1lKUXpScklZSUNKVldjZFpBb3c0aE00MlFUZ2lzRGlySllYc3F0dVF2all4M1QxTmtNR2hmMFJtcGRTN0ZsTG5XSmhkR0hmYVBnWXdxelY5VVg1Vlc4dzlEeWhRRklNRTVqMXNiNHJPc1NLWGdaamtSdmVVUk14K29xRzE2L25BL1ZLY2drVm5DYjBReTQ3eU1NSnBBNHRFOWEydm5zL2s0Y0t2bGhOSHNoOVNqZlFyKzMzVjAwVGtjL250eE9xUjBwdjMwbXBQRnFkcTNOOURsZUhQT3hWNVdtQldZSjNLRStVZjFkQk05UG5zYmRqZTBKcnFEd3VXaUVXbmdCbWtLQlo0cEtFbEZSZzZyQzN1TFFFR0s0cVZ2dytTR2ZjdUI3WjdSWEd4ZktOWVhZaFRHS1ZodktoZmw5NVFTcnVxckg5aUtZWStPVS9BMUtmYTR1NExZbGhWdHl4VDhyN0lIWFJEOTZqeTRGWGE5YTdJNjZnbUFRU3BRWmdTMEd5OXFtWUY2b2JNMmFsOHY4R2tQeVhMY2lFekV6RjMvNUxlcllSQ2o4c3FTUWMxRFNrVHB1cHdnU3VIYkNNeVNaRCtOaXI4RmhoZVVTd1NtR3JFZEtWSHJDaWU2TStqU3J2ZUV6SDNZVVhlTnVyK0FLaFhSQUc3azYxeTE3ZkZaTlR2MjRJKzA5Q2FEdnhteVdzNWZ3elpndzhRa1FORzNYdWlvMFV6dGlOTHNPMkxVaCt4MWU1Zjh3MUJSZGlsUjUwNzJpN2dhTnV0MXhGNEFQVEtXVXNadFVHSUNrdXprY2dwbyswLzFDbmhHeDdEak9HMllQVUY0RTJqRjFBeWZTWXJvYUk0SkNSa2U4RjIybFZYamF6TEk2K2tJRkJKM0VlSzFmZU1aVkRGNkdKTjRCb2pQQjVHZXRnS2hJcmlrSkNRa0IyVGlsRVVJN3kxNzlOUzRSbFJ1MUpGZk9Ed0FzWG9BRlI0MzlaV2lJMGFsUU1DOGhOdkhNNTdxZys1QTcvdFhQOXNOYzZmUmFScVVCMmNuV2l1dVJzdHpCOGp3cVBGWkRyQ3hpQlRQSVhwK1dYclA4MzBIbDkrRE5LcnNKQWpWY3pmRWszdXBmWFQwa3NMdll1RGNsRlgzZ2YzMUE3UzdUUHNndUZiRnFKV0xrZmtzRUZsOExvUk82b0ZGa2Z0c0xtU0EzZ1VCaXVLRVpIT2JQVGdyWm1uZU9heTdtY1k0RUNZYkhJUDE0RFZvcnBVK2k5eUsvMWVhdTN4cXFMWGQ3a3cyR0hQT3lNOVgxSWJtWVBJVG9OcjlLR0dEZWxieDJ0c3haam84eGxTYmlRd0ZLdmphTWZNWlpuRTFoNU5PVWpFM2VzVTN0djNXNVZGYmZFeGg4bjh6YXlXOUJBaHpYSlUydlUrcXpYOUxlQmJBTzFOTmNkYWNYNlQzeWFTelI0OTQ4YnVwOXZpM3Q4RmZTTXFEeXM2VnlULzNOQ05mVXJpRWFGU1hXRGNwYzdvRk1XcW42MmZtdjdXcVBvR2tOam8vV3BnaVBLUUVsQzdXLy9yV2w4Um1oNk5wK2xFZng1VjJ2V3V5TTRpRE8yeE9TeERxT05FSm8zRkNWZFZkaDYrVmNoNG9FN093NnZ1SmpZbW16aGRqYTRFeVYrdlBVaTYzYjhoVW1qOG9QcGNnMGxmdHpYR3VwM1RsOVlpZk44TkNRa0pDZG5oQ0JYRklTRWhJZHVZK2ZQblR3SW1WMWRYVDFiVlhWUjFzakZtc3FwT0pwY25weGFJa3N0REZPMWRHS3daV05iM3Y2b1dsSW5JSS9mZmYvKzc4alpiT1lwaUFOUUswdHpRa2xvK3NEUVpqNTZsS3Q4TDhxQVJwTHF6SjNvSVpJWU4zN3pORWRtcnNGQmZHSW1JV1RkMFA1bUllVmNEaFI1NDF2d1lLY3pYYUhvOWlvT3dxdXVEck5GVm1Ebm85MEtxazFuM0xpVFBzaDF4TVZ5enRzTjlFZEozRHhJaUdpMWN5SkliMjJMZXNzS1I2TTc1YmJPTzgzQmJ6QXNNS1NPTVRoRWJLT3NPZk1qOGJqUjlFM0h2L0FKNVNrOTl5K2pralFZUitWZFEzQ0ROaFZPY0VIbUt4NXRTUEk3cWwvWDhOZGtVMlZmRmZoR1ZneEQ1TDZxL3FwK2FicEdXY0tGb0lDVjdGSmNtYTJxaXFlckE0RW83STEvUnNhT2lvdEVnOXlPMW84d1hYeG5NRUtTOFlWOVZadzdmYUdKZjc1R3NQV0dHelNUbEpub1NNVzhqakNDZjY1Q29tLzhjZHJwVG5hTVVabVZKK2VheExUNmh6L050Z2lEVDh5ZE5sSmUzeVdER2tmRDVIaklSVWRGSTRETjlRT1NsK3VYcGh4UHg2QktReXdzYUJpdUoxYUNMUm1Vb0ZKSlBuOVZhR0FrckpDUWtKR1NISTFRVWg0U0VoSlNaQlFzVzFBRjdpc2dlcXZwR0VablNxL1NkRE93aUlwTlZkYktJVEFZR2hZY1RrWDZkNkZEUkJZc1IxRWRWZzFiYngreTZVMDVVNWZLRzFzRktZb0Q2bHN3dGJYRjNnY0FIQS9zaCt3SVZyU2h1dXdDWG5rSXZYUlZlSEttcytnMnByeWFudTZlQ3ZHVlFSWUduUk02N2RjYlU3bWVMeVJLckNTM3crd1dVZm9Xd0xzRWtON28vQUFrT1E2ZjZ3N3JXUENWeERxK2dSQ1E0VkY1Z0lqM1pxZGpaYjZ4V0tUS214YjFFUFBvdVk3VjZMREo4ZEdyK1FvOEtWZTFOTmNjVzZWSzY3QWd2bEpLSHk4bG1YOHhHQ2wvbGpBWVpKbFFldnAvdHhqajlPVVVGZGtGa1VKWkNSZFBvbGpCNklsS2ZMMGVWZGFBK3doUkJhdkxxU2pwWDZwZW4yNEJ6Ujd3VEZVUWx6V2NwQ1BJaFROV0h5aVZ2T3lid2VlMGJxY2djc2owUjU3RkUzQzJlTzByMWExdHhPSUZNMU91OTFDZ2tvNkRnbWIzcnEyd2VwMjJGakROV2VFTkJFQnVSZjIvTk1WVFM4MmlpWHU4VndSSjhqZHVqaWxVN2FJMVY1d09nSDhvL3ZnTVIxWXVzYU1tNW1BVTVVU0VtU0RYbzdZcmVDREFwa3ZuYnlIYWc4Z2hLendQZ2lBd0txVmsvSlhObHNzTjlOeUpGNTc5ZnBzaDM2MXJTcThvM3loMmFQZ09zSUVYeGVjREpXM0VzSVNFaElTRWhXNVZRVVJ3U0VoSXlRdDc5N25mdmJvelpVMFQyQVBZYzhHOFBWZDFqWUNqQVlrcmYwU2lCeTB5WnZGREtnT3JtR2sxL28zZ0QrME53QWhYRnhmS3dWUkxSSG0vWElQTnVvM1NNVkpiY1FmZmFabDNzcTZ3WXRpMzYyOEtRMEZ1dzBhNlhwU2RJbjhzZWZYOG5ON3JMUUU0UDZxL3d0Tk9UWGh3b1hNVWJTYzdwclk2YW4xcERZQzdtVWduYVBZR2RyU2tNR3pwaTJaWXJDUEljejhQYTduVkJyM0pXSlNqSFpjVXg2NGJ1SjJHTFlVSWk1ajBPRE01anEzcDVRMnZtYXdCdFRUVnZRcHhCQ25SRjB3MDk2VGZJVGZTMHhkeVZDSTBENjQwWm0xSEJSQ0tjeiswVFVhWUhMaXI3L24rMy9taUdSNUFoRGRGVXBGcENKOUdLWWQyRjFHWXplZWtpVkZPNWlCc2g0NFZnZXhUcDk5cFdxTW9weFFhZ3FzaWdjTkVsaFFNWDVJMEZaY3A0R1JrRUVqNlBncGxVbFpxVFRsWHVHcHpyRFZhK0N5Z3RtVUhmSE9zdXBOWlBlMGRiNFgxV09RbGg5Nkd6MDRLRlJTTHk0NFpsNlNIVEpTUmk3bXpnNjRqTTZaT29jTEpZLzZxRzVUMFRYa2tNb0ZBVE5GdCtucUpZbG1BNzR2S1JMdVdKSXJucmMvS1VkYlZWcVlzS0trVENCKzNvNkxzUEIzMURUb3BEYVFBQUlBQkpSRUZVdndtWXZ4WEhFaElTRWhJU3NsV3AySmZVa0pDUWtHM0pNY2NjVTZ1cUI2cnEvaUt5RDdBWHNBYzVUK0hpRnRQYlhnRmNLcFdqS0JZZW05WmEzSE1saXZORXNUaGFvbHJnU1Z0cFpJeGZLN2JRZFhmZ0F1RkltTGtzc3pJUjgyNUYrUGhRN1JUOXhWRDFzNWFTVHNSWlQyRk80Z2I5T05IRUpQZnJJRTFGdW5kVWkzL1M5S0w1N25TWDRSYU5Rc2FPWDB2bjRHV2xYa1FMd3BCWE9vbG05M0IwOENJeWdLcit0UCtISTBjRjZKY2VrNXZvQVpCY3VQM0IvZTJPcWV3STUzUDdRRUVTTUNQb2Jtb2w4cEZrM0htMVhOdXlhcCtaMWRyMTYzTEpHd3BCWGxkbDAraDZxNHRJb1pWVEdDWnlWR2hYZFlGU1VhRnM1MVZJTVBVdG1lOEIzK3Y3bld4eTQyb1luSjVEWkVORFMyckdTT1FxU0ZKMW40TFVJcUwvR1Axb3gwYjRQTnJDcnRmeDJyWWV3MGhwWDhRVVcxTnptS2laWStISW5nenZGT2xWZGdZOW5GUVZzTWdXQXhRUmVaTmFYWmxzY3VmM2VuZ1BJbmx1elQ1cXpCV0lGS1NYRWFSYVRkVnRiUmYwSERwcmFXbkdFcFdNRVlrR2FYQ3JNcWJnalg1cVM2bzlFZlBPQXU0dEprL1FUNWZydkZMVnV3MzhhN2gyVnVSNGdiY1hDbUNEb0xjTWJzdWJCZmxBd05ZU290eFc2dGhFMkZocTJ6SFNkNjhwSGhrbEpDUWtKQ1JrT3lWVUZJZUVoT3p3SEhYVVVmdEVJcEg5Z2YyQUEwVmtmMkNQZ1dHZ3R6V3FtaGFSRE5BRlpIci9kYWxxWnVCdklCUFE3cGw4Y1FRc3VHd3JGTllQVlQ5bGMrcVY1S1NnTldGQUNBcWVYRmxZRFZUS0MzWU1ZVU5URjZMZWU0dGJtR3QySnovenErR2txT3B6SXBLbktCYVRtT1Q5WE9BOWdYM1F0QWduVGwvV05WU081VUp2WGJVZk42b0Z4OW8zenUwQ093OHF0Q3cyK01GaEVyTmRmOGFKQnVjMTNjR1l0WlIwSXFaYWNLUFNnTkRmRlk0cXpRVjNXK1V2czVaMzlTOVlpWlZqOGhjbFJlV2hMVCtrNEZxYmlCNUg1V0FpektlcTlvalFIVnhIdFloVWxXdGJFNVYxelV3UkxUSVB3aGUxckFZNTVqWmdxeWlLNjF0U2k0QkZmYi9iWXU1aGlGeTJrNS82NE9RYmlpc3BGU1FSZHg4VE9EUy9Ub1M3eG1tNDJ4M0ptQmV6MENQb3BLemxqQUtkb3NpRzBjcFdvYjVvN3ZGUkNkU2RDcFNlSVVWSk5OWHNMUUdHRklyK2RWdU1CeWJHODJoYmtveEZ2NnpJbDdmK2x1WHFodGJVbDRKcTJ1TGVFcFRERU4zZkluVm83dU54cUN0UjRYWFE3K1BZWmFqTUY1V2JCbTFOWkMrTDNxa0xtU04zNUo3OWllYXFBOURJRnhRV2dnU2xTc3IxaGJkSmozY1JwQzRielo1V0VoYWRGSlNqMk44NTlYcFFleEY5MVNvOVJkK0ppb1RvVVBCSGV1ZWN0VHhUa3VJMkVYZjNBQ2xVRktQL3FtOU5Yenl3cEQzdW5XUWhRRkhNdi9QYlZnaDlhK1JCODdvTXRxdDNqVDlzNndHRWhJU0VoRlFXb2FJNEpDUmtoK0hvbzQvZUJUaklHTE8vcXU0UDdBL3NKekowbU1TeGtsc01sOWRVOVRYZ3RiNi9SZVExb1A5dmErMXJJdkthaUx6bSsvNXJ4cGpYb3RIb2EvZmVlMjhScjgxUmsyRkxXS1Z0anc1anNic0gyYTFtUXp3T2lFcFgwTXFLWWtidDFkM1F5cVpFay8wY1ltNEpiS0NzSG1xeHZYOXM2TE1nallYbHdVcGlVSXZ3a1labDZUOFdrNm1McUVvR2VOM1hwRE4zVGIyWmdsQ3BpWmpYa3o4L0VadDlhTWFOM1U4WDIwYXl1VmpOamtYdlhCZWNYY1dVYjVWS1c3UDdUckY4TVA4OFVOSGIrLzd1K0FRN1pZUVRDdk11K211Mi9OQm92a0xCbGpHbjdrUmhvc3luQ01zYld0TG5COVcxeGIwbHdQK1dhMXNUbGF4Rzk5MmVWV1M2QkpQc2lGNk1jQmtRMld5ODIzVmg2cmhpWVk4VHNlalpnaFFvaVJWOW9YNTkrbWZqUHVEdEJCWDlvQ0JIUXBDNkFsVDE1ZEhLRnVSQ1ROV0ZZeGhleUJnUVI0NElVbS9zNUdlZTJQcWptVGpQbzIySkZXT0VyVy80S3FwRnR5bEtOY0t4dzBZSFV2VkJmZy8ydGhyTjNEbHRPWnZiRnJ2MVJPU3dYT2owd1FkTlJONlJuQmE5THRray8wK05mQkhsaEdFSHF2ek5pSDVqNXZyMDdjTzJuUkRJcm9WbG1wMXhEUVdScHRZdWp1N2hJM2VMVU5Sd1RwR2JrazN1SC9NOXRVVXArTDVDS0txTUh4RXF0WUhmdGlML0tZdjhiY3RRYStULzdQMFhFaEt5SFZMTG5BTTZTVDhEandmRmJOdldPTFhPM0RNNy9VMC9nbWNxYXEybmZQTTJmMUtVN09FWi9JZmdrZjRJSWpVMHZ0bEJKcWRZK2FleGpqVmtlRUpGY1VoSXlIYkxnZ1VMM2l3aWMxVjFyb2pNSVpkWEJpaHZpR2hWelFKdHdJdkFTOEJMSXRMLzl3TVBQREJxejR4eG9wUHcvci8xTUNZVnRHZ25qQzA4Y01QeXpLMkptTHNZa2NNQ2hNL1VabXBrR2NXaWR2YzJNMCtWbnNCS0xhSm56VnFXR2RLU2VtMVZ0SzZnSjlvVnBDVGVWcmdtdFpkeHlyUllVb1ROR2JkV0lsS1FpMDNSdXlaRjBtY1AxWGZ5YTVUa2JmNGZoK0F3K0RxNnNPYmJBbDJDU1hUUVV1Z1ZyWnVwVG4rMzcyZFhOSHBLWWU1VDdYUzZ1MVlPS0Fqd3BMWVRQa3poU0FqbmMzdEREdGpXSXhneHFrZlVWcVdmTFZiZGQzOXJXK3pXSnpmeS94RFprdTlQV0pDWTdpNkY5SG41L2RyUGk3N0J0K2FiUVRLTjZ0ZkNuTG9qUVg0UEhGbTBWalJjaUptZ3FEWHpnajV4Tmh1M0l4SEwvVzNVSGcvRlVvZVVjU3poODJqQ1VwTk9YZG5sZW1jalRNdXZVelF0S245QXVMY3FrcjU3K3ZXNXlGRHJtMnYyVHNUbEd3cG5DZFFValFRZzVsd1Z6aDEyRUtvUEdyVmZyMXZlZGY4WWQ2ZXlVTjJ0WUc2MFVNRzZxWm1kVTliOFVtRHFVT0lFSmx2aC8ra1NqcElsVzR5dlZiUTczeFJJS2R1M3o5NkJZMUV0aTZLNGxHL1ljYVJ2alNRTVBUMHM4NmZVT3RxaDZLTXBmOVhoNVpidW1jWVdFWW5oKzhkMXN1YSs0ZHZQdlV3d244YmEwenRaL2R0eWp3Zm1UNjUxOUZWVm5ralpsV09LbkZKcjVqMk5zRytuTHk2c0dFT1V1WkJ5NFRGM3BocjVpMGZ0clNuTGtHczFvMmYrcEJxNnB4dWNHVGptRFViMWpSYlpMVzFYWHN3dzl4elBOTGFBTEs0MVU2ZDFXcjQrUHVNYk9lV2N0MXA0RTQ3elFJMGZlWFBYZ0RRSUVjT25WSFFPUHVXNHp6aTFIRFlGcXFjcnBoNWozNmpJRzlYYUJ6T3MrVjBaNUU5NFFrVkJTRWpJOW9KNTE3dmVkYURqT0hON2xjTnora0xxbGtNcHJMbVF1WU1Vd01CTHhwZ1hkOXBwcDdZNzdyaGpJaTFRYm9iaWxza2g1U1ZTazM0MW15bGMzN0pCNFpsSFFDTEc3aXF5VC9EWkxXOUpxbmNwcEM0WlNvWkYveHpzVDVTSHFncjZ5ZnFXekErR2JTclNFRkRjM3Q0Y25lc3JCYmtRVWEzSjkxam9pWmozdHNVTHcwczNkR2R1Nzh0WE54WjJYMFpnZUxkeXNxRXBuZTBPV05jVTZDbFhMckdNRTUwY1ZDN291TzlmdVVoMlJMOG9JdS9JTHhkb2JWaktLLzBGeGhRb2pvQmYxZzNJazYwaXRZVm5zNHo3WW5nbEVjN245b1VnQlhrOUs1Mkk3LzkzMTliaDczRVMwWDJDSTFwSWMxczgyajZySlhOVlg1azJVNU8wVXBpbUlNZGY2NlptYmgzanNIY29GUHQ3d1Z4YXBIcTkxNTFwMmFvRENpa0x1aEFuQ1NjR1ZnN0lGNHVPcjZGY0grSHphR3lJMVdaRk40OWRrcW5CY09OSWVreTltZjhtWW5vbHlGSlVWVVdlTnFwL1VPUUJxdE1QTnZUbUN0WkZWTFhIdlpOOFdOUmo5VmhreTFlM29pOEljZzNvTXBDUnJUdXFQYnFoTmZQZ2lQcE1FQVFLOG80cnJCdjBleUZPUXIyZmlMQnZTVEpGR3BNYm8xK0F6QlVEaW9NVXJXTys5amMwTWFsYmRKOGdiM01WUmgyTllpQUpkVzlKeE5nRCtKbmo2MTB6Yjh6OFh6bmtsa2k0Umo1UkVUa2MyQVVqQjJJWkIwWHhxQkRZMzRNbko0d1I5NDZLR3ZOQkl4aDhIVVgwaWtPcVBPTmRJa2l0SWg1b0xTSTdDZXlxeW1SZ1Y5Q3BJdW9OV29hVlhKaUhXbWZ1TTUzKzZxTGZNclZtM2tVSWkxSDlVYWRkOVkyUmoyLzhHTzI4MVRyejdsZmxpRUd5c0VZUUhHT2Y4SmluVzhxMUdzWHh6THlDZHlJVlBUdnRyN29kb0paNUM5UndsS0MxaW5nQ2sxVFlCZGhWbEYxQmQxUFlIY21sdXNnOXhRd0NxSEZPeGM1L0s2ellMcUxWaklYd0lSZ1NFakloT2U2NDQycXkyZXpoQXp5R1p3TTc5ZFdQVmptc3FwdUFwNENuUmVRcDMvZWY4bjMvcVJVclZwVGhRNzFpK0M4UXFHQUtLVDh6cnFFekVXTmpmajVoZ2IzR0lsZkZYU0pESEVkVnZTalJYSFZIdzdLZW91RUduWjcwVTdiYXRVUGxCVVBWRjlGUDFiZGtiZ1o0WlJHN2RKbm9ya1UvMnBWWkFXc0hMMXNybnhhUlV3cHFBaTVWd1Z3WkpQbzFqMTlDZVpTc3llYm8wVmJObkhMSUNxSmJnOE83cThwK3ZXRjFBNWtVU1YxWHFpSTVDM3NHYmdPQzh6dFhHTWttNzMyS2ZxV2dRalZsVExyZmM3QTlYdk1lQ3djVk5JTTc4dnA1K1Y0YWF2MGQ1c044b3MybktrMkp1SHRPY0oxV2gzbEpRVlhmSGZRK28yaVhNTHF3cTVXUy83bWhKZlA3Wk56OXVrSkJqa0xCWEptSWU1TWFXbEtYS0VqU3V0L3BYUUFjaktvYTFmTUdlbEdGREUrRFpCNUpxSnZPOStKVXRCM2g1TjF1WW5zSUg3ckRzWGFhZTJMK3UyWXhGTEdLRmlpU3RLbzgxOUpFZXg1VklwSk4vNlQrcHJFbjM5blF4S1J1dkJFcGlnSHFUZnFHQk83TG91bVZzMXJZMUZldVM0Z2tZelVMRkRrbGlUa1YyRjJBdnVPanFqMkNYTlBRbWY0S3Q5S1ZpSHNuQ3h3emttMHJjaGF3WFNxS1ZYaGp3TnZOb0xEUmlXbnU5UUxIQmZiUHBiUUtlSWJMa3JhWSs3dFpyZWxIZTM4WEdGTElBQ09SOXJqN0lWWHFxOVBwRzBjUzlhbkhlTytpaU1MWldQNVdxcHloRUdVR3ViV2QyWDVFdnBtSWUwOEF2eENyMzhrUHNUME9oQytmRXhUeHpjY3NPanZOeGw5dDY3RUF1TXc5Vll4Y2IwVS9uL0g1Zjl0NlBDRTVYT2JORnNNREFWVTFBR3E0ZTZDU2NpaXN6YjR0dzBNdncwNDFJdnBsVlh5QnpZcHNGdVcvS3ZvZmhQV2k4ZytGVGFxNlVkR05pSFNvYjlkYkl1dTZZUjJzTHJyMjR6cHp6MURWcTBCK2s3S2RIMmRRL3ZRMzFYaW1maGxXYmtxeDRzOGptNG1SVWU1NXMzNzNXWmFhUWQ4aERyd1ZoMTlZeS9zVTZUYzhjb3hlREhLSWIyVmh2cXd1Wkl1aGxkSDNpTWhuVlVrTHVsbGhNeXF2aStockt2SXNLcThLdWdtbEE2RkRmYnNCblBVSzY5TDhkejA4dnNNcmlTRlVGSWVFaEV3UWpqNzY2RjJNTVgxSzRibSs3eDhpSXRVd2FxVndTbFdmQVo0R25oS1JwMFRrNmZ2dnYzOXRPY2Rkb2J6S01HR3NRc3FOdmdBeWVQRk9aTlNLNG1TczZtQ0Z4VU8xRVpFcTFjaDNkV0hQNFVFaE9kZkdxdmZONHR3aVF5aUpGZTF5NElOMUxabTcrOG95a2VqYmZTUDNKK1BlMVhXYlUxZkxyWVBESkZ1UnR4U214SkovTThaUTIyWEh5dEVpZkg3YzVCZUx1SmZ6RGlqcUlaREpSRytGVEVtS1lvRTlnOTdHVFM3aVFVWFQzaFNkWTBWdkM3eUJpM3h6NWpJNkFCUWtvZWFyQlZINjRIV25PLzJiL3QrNWZNMkZlYjlsKy9ZNDZtTWl6bWZ2UW1lZ3dqTFVFVU5idlBydGd0UUgxVVdzekoyNVBEV3E4TUNKdUhjNThLVXhEYTVFMmk1Z056TFZEUmhwRUhWbUlUUUFEYWorcW1GNSttZDFVOUtYSmplNjh5RkFDUXhmU3NUZFNRa2xJaUpuRnRuRTlYWExNMnVLMUlVVVFaYlJsWWpKN2FDekVIbFpWSisxb245cVdKOTVXTzRvTWNlOWtBUzJTZDViQU1WTW1NZ1o1U0IzajVmekcxclRweG9yVjFwRHZ1ZkpKaCt1TC9YV1diODgvVEJRZUk4dkF4UHhlVlNKMklqN3NVUjg3S2xFdXRDYTBUeFNjNkYvMDNjQnJJdEg5L1RoWGFweWJLSkRGa2pPUTZjQVZiMG5Zdnd2emx6Vy9jemF4ZEU5L0pqY0xIQlVzVzBvckJYNExxcWZSYVEvREkrSWZMZzk3djJzcmlYMTgxRU12V0paZHlHMTJUUXo4NzhSakd4UkZMZkYzYXNGaVFYMVY5Vi9HWk05VFcxa0ZTSjU2V2NrSXFJL2JGL0VnWFUza1RLcW5acHZYREZnL2RlcXZCWGhrb3puWGRJVzErL1hkcWN2TGNWSVNKVlBGdjNHTWY1ZmgrdGZJdmxwakE0QURsQ1J4OGhUcW84RFd5WGlRa2o1NldURk91RHVZUnR1SmNUSWZpSlNOMGl2RjFJQmRMOHNWQTAyMmhkNUo3QVE1WWNDVDVaNnpESms4OVpzOVBKT3U2cW9ROEJJOFp6R3MxSDV0Z2dyT3YzTnArYm5BSzVsOThrS1I0blIwMXc3LzlnMEsvNVlybTBYVXU1NWUvUjF5SVd1QnFjZVFQRTNpTTl4Z213MkF4eGlyT1VIWUgvczRQU1hwZUJ2eGJ4L1UzWlZRTHFTa0ZJSkZjVWhJU0VWeTdISEhydUg3L3VuQUNmM2VneWJVU2lGZmVDZndOT3EraFM5M3NJUFBQREF2OWh4MzlwZWdXQnZ4KzJKanJoWDE0M09CZG5kWXA5cGFNbXNsRzEwekVYa1NZWDhYTUxURTgxdVE4T3lkRUVlMjZIUVptb1N0dW9IVXNJelhKQkRrOVBjWmtoZjE5OS9FVlhKNnVqRldlUVNRWVk0RDdRekluckN6SmJNd0J4eFdIaVRJSzdDa3VRazk1eGtUSzZxNjB4OXIwOWhMS3I3RkdwNTdQTWdCUjRqSVdORGk0U2xWV3VmMmRwakdRbUptUGRlWC9TbmhUa0pBWGlpZm4zcThyNGY3ZkhvSjRTQTBKV3EzeDBZbG5JdHdZdVcwYXhUMGlKclI5eXI2eElkdERoVTdhZXowNVlQRGdkWWlWVGlmRTRVS3ZtNGkwWk9DMXlNVlRiTm1KWjZmS3NQYUFBYm1walU3Y2kwb0NkcWorUGNuSWk1dXdBTjlJaEhYOERiQWZzaXlKOEJaQW5aOXBpZTRRc1BDMUtRM3g3azAwVmYrNVFuNjAyNndCdTVGQ3I1dUJlajdkenEvWEhNOGFnY1BxczFmZEpZNVRXMHBzNGErRHZaNU01S1RIZnZUOFJwcmU5Ty8zeTROQThOTGVtbHdOS3hqbU9rNkVLY2pidDYwNmJlbEI2eFllZUVPKzZLazJpS2ZsekZ4SzF3Q0VEYkJiaDFTd3V2LzBUY1d5eFFjRzh2aGJWTjNqdkVadE16YnV4K2VxeERyc1RuMFlRNzduMFl1YVljWWtwS01aTkhSOXlyNjdiNkFXdVlMVEFuaTd5aFYxandZMG01enhFdXJXdE4veG1nTGVZdDh0RnJFTmtwb0hrL1ZkZ2paN1JrWGtyRVBVT2VBWk5WdnJQKzNPaVQwMi9JdkRqaUhhQXlqN3ROUnc4SnRuRFg1d0VTTWUrcndFVkJmUlZlZDlRL3NXNVp6N09KV05WRndQTENWdkptdjhyOU9xVGpLb1Y1ajBXMmhBQVhZYm9DdVpRTzB0eGRIVjBLbVNFVnhXdGoxZnY2NkhHQlo0R3lZZWJVN3VlSDZqOENBbzNrVkxKYkkySlMzem16STVnc2JxczgwQ0VoMjR3MGp5U3hESHErZWs3alk2SjBkTnJPeGZCNC8vdEhsUGw3QUEwWlZteDFvOVJhMC9oNWtLdFV1THZUVDM0US9sVnd2WGJ5NlBxb1BmTGR4a1JXR1dQdmo5cDVKMlJZdVhvOHhqTnU4MmJrYkxCZkJubFpjT2g5TGpGdzJUWVhIRnA2eTlRVmtUcDhtUXBqajdvU1VraW9LQTRKQ2FrbzN2M3VkKy92T003SndNblcyZ05Hb3hoVzFiOEFmMURWM3h0ajF0eC8vLzNiMWNKMkdmZ1AyM21PNG1UY3ZUQ0RmcVZ2b1Vvd0pPUHVINU9XMDdaQ3lLb0NWTzFEaVBsa1lRV3p5USt2Tnd6dDF2MTZxVG1yZXZscXNzbTlzMzU1dXEyOXFlYllwSmpyUWY1bnVDdExvY3J4TTg4VmxCdlpkMHRmYVZDaEpWSHJuUVdwUTNzTEN4WENWcDVEQXNxVkRVaXc4bDdSeVlMVUREUE1IUnVWSXdxV01aU045VGQwRlJ5M1NpQlI2MzBoRWRPREVEMU9BdkxWS2RvTi9wbDlIbTBibXBqUnJlYXF3cVVhellweTNjQVNQMXF6cXdRRXpIUklEZXR4MUhZQnUzWDFrRVFIYjZoTDNIdGc3QXFaOGFKUzUzT2lVTW5IWFpjUVNXelVUd1F1OEl2K2JsdUZXdTZJZTNWZHF2L3NGdkdLbVYwRjVTVE5SNDN0RDNOWjE1cjU5N3JGMWUvcGNTS3JSTmkxcElFb205VHhUNVZ2alh5UnM1S1BlekY2SXBHVkFyc0JLSm9jajIybzBUY0xaaDR3TDFIdHJVM0V1ZG5KMnU4V1N6T1JpSGxYZ04xZHhiYk9hdWwrYWlqWkhaOWdwOHd1Vk0wYW1KYzJqL1p6dlVPc3c4bVJiT3BiTTI1a1EzNzl1c1ZNeXpyUmM1TElZaFZkendpVm9oUHh1Q05NUWN3dGcwYWNkbmVEOUtCem9PM2M2djBWdlRiL2ZsRThSTzFnZkxGSDR6aFhKR0xlYndUL3VycldydCtOMUxDeVVwOUhFL0s0VndMZHFGWnh0U0JGdlhKeTV4ZDNxYkswTDl4eG9xbnFRRXpWTjRDalM5R3o5VmlPQUY2cVNhV3U3bks5VHlKTTY2OFVwdlFZK2ZWcjV6Sjc4ZzI4T3BMaFYrcHhWekdCM3RWaTdaT0plUFJTNEpJaVBhMkkvVkRkOHU1bkFlcGJVemNtNCs1cElQTUxaRUZUSWhhOUcvVFYvR09nQTlMaXFPcU1nWWE5dGp1emZzaXhneVRGK1RZTXlIYytxRjd2S01lN3lmOW43OHpqNDZySy8vOSt6cDBzYzZjc2hhNVoxQy9naG9JL0JWbWJSZWlDSUlLeUNLS0FnQVdhbEVWQUZnV0tDeUtDTEUwS0ZnUmtsNnFBSWtKYkpHa3B5S3J5RmI0S2lrQ1NGcnF3dFptWkpIUFA4L3RqTXNsa2xtVFNwbG5hODM2OThrcDc3em5uUHZlZXlkeDd6L004bitlOTB4bS9JU3RiT2ttSjdSeE94YVN0d1ZFY0c3cWhkaTMyellTTFFiNEJXcFowK25CTHUyMitFaktWeldwTGZXUFBGZmltd2tkQTNnSCtFTFZkMzRjbnMrNy9BS1ZVSFdnOCtRSEtad1ZwVjdnL2F1VTcwRnNlempmVk40cklxVUVReklqenhGSkl5ajhienl5eXFqOVZheGNhejd0S2xDOG9GQ0U4YmdPWkc2Y3A4emxIZkZQemJlQjA0Qk9DZnFEd2dMV2RseGV5aE9aVGRiaDRwaWV6MmNQY0VmRnE3bENsSTJxYnM5UXhmRk5kSjhqYzVMVmdsYUNON1haWlZxQ1FUOVZVakxrTTlFc2tKZi9mVUxnOWFzMFZoZFJWTGFINm81NlJpMGlxUEV3QlhRY3NpZHBsSjZhM0MxTmRLWVlMU01yZmx3dnlnUXJQRWlST2liSmlaVTg3citaWVFjOUMyVTJRVGhWOWdvQ0xveXhMVXhhb25SRHhkSTJpVDBlRDl3Nk1tTzEvckhBVXlJN0FQNnpsdkRqTmoyZWZhKzJlZUhhZXFFeFR0QmpoSDRyOExCWTA5MWszSy9TYytpTk05VmVUUVd0NlFicXpFOEF6dGg2UmN3aHFpd3E1eGlKUzdadnFQTi9qQS9TMSttdzd5eCtGUFh6ZlJINktTTDJxM2hLMXkyYVQ5VGNFc0VjUmhNSWVpWTdBbXBPTk1ROFl3OE5oV3p0ajgyWVdKeG5LNndieVJ0VEt2b1VkVjZ2RjQ3Zjl0ZG5ZT1FDSTJxNnI0YWtoL0c0Y2V6aEhzY1BoR0dsazVzeVord0pmNmY3WmVUQ2RWVldCdjR2STQ4RGo3ZTN0VFN0V3JDaTR6czVXeXJ0c3dZN2lsZlgrNFJaK2xrUHZiaDgxZWcrdzJlclM1aU1rTE12NWhLVDZCUWJoS0U1bWxzZ1plWFl2UmZVTFNNWUx2TWc0Rlc1cHFRdTNXNUhEQ2oyV0lNVWQ0cDhPMFV2N2JtZlA3TWI2QnNDNnVXd2JzM3dzZTdmOVh4VnpUT2IyWW8zdVBLbVJuUFcvVyt2OWg0QkRjdTB6MEpYUXZ2Sm94a2hoY3BrOVJrbE1OWmZFbXZvNUYxWlZWWkZCU1YzbWt1WlQxYTVjZGNONjloY1h0c2p5N2xsczM5Nmx1Mld0WTRnK09SZ2JoNXFWWjVSK0tMRGtERVFRNFpKKzExMlU4eW9ia3c2SDVJS1VmM3V1ZW9zSzkxVmtCSHlJbWgxekRUa2VCbHhJOWpwSzlySTVoZWIwb1lINmJtN0c0dlVzRkVYdkZwdjRXYzZkNHAyR21GT0g2bGk1R05YenZpWjhaRkt1TGh0UlhUemM5cVJRRzdVWWY1UGx2RVNsajROM3lvMmQvMmlkNngyTXNoU2szeklGaW5aNHFvZVhYZC94NnNZY2V6VFBlNERzbVBOdnZkdEpEQ0I1Z3FzMkdUVWZUMzJkQ0V3RnZoZDRjbEZyWGZpWWlzYllmZWxOVyt2WUVmUXN4UGlDT2JXbHpsc21Ra1A1aE5qOU1vK0V6c08wcmd2dktWWm5xc2pNdUxJUFhkd0lzWjduRjUySGFWMWJXbTFVdnFMd0ZTdFVBZ1Fodnd1aWw2WGF0Y3dwMlVXTXViUUxqazZwb0FoVXRzM3hEeTFmRVAxRG9hYzNtdWNkd0FxbUVLK0VtTVJFb01kUnZMS3U5TU1COG5DdURGNFJGZ0JuRmpEcWhPNHN4NE1WNytDMnV2QXJyY2kxRlkzUkc5SmJqY1g3MFdpZmR3QlIyNGtNV21LNmhCd09lZENDeDdGSTNrQ2JpUXVqcTFyci9PdUFDN09PZ0s0MHlNS1NMbGs0Y1dGMEZhUXlUYjNMZ0srUzlVSFFOd1crcThpOW1XTVpZMnFBdXliZXd2cldPdWFSbVNVcjh2SDFKdnpBVytmR0RwNXlGUVdmMjJpZGQxVytuRE1aVjh3QklIbkw0WWh5UVhsRFIwL2RWUUY5TzlDVHV3ei9teTdabmR3cGduS3JxUHhVTTQ4bDZxZTFxK2c1UHJ5WG5zV2ZpOVo2LzFLQi9mUHROOEk5L2ZVdmxLam41MXdMVWxnMWFVSHVkMGJIUmpOVWEyYmlleFB1RjVVOVFKdFZKSXh5QU1MbHZxbjVXTlEycHltWTdGSVM4ZXlqSU5XcS9BMzBKaEUrRG53N1lrSzE3WGJ2UFZPU3REMFljNUNCMmNEakFuOEFQVWhFdmgweGRydDJ5OWNLTWRBZzVSanpGMFZmQWZrRFVDM3dKYy9vUjdHNzdnNHY5NndqK0taNmdRaW5vZm91eVAyQUozQ2s4VUlGcWFNSnZLYXFqUWg3ZGF0bUxGSFZWNFJzcFphSUNYNE01bmpReHhCNURkV0RFUG1aYjJyYW83YTU1eDVjd240N1kyU1pDR1dLUElMcWEwQ1ZpUHd3WXV4dUExMkhZbW8vN1JsOUNpZ1M5QUZGVmlPeWk2Z2VuTjR1VE8wK3h0aUhFUm12OEJ6S1l5cE1FZFVhcGFnTVdBa1FObFUvTmZCZFZXa0Q3Z1MyUWVVckdQMkNiMnRyc3V2bGloZnh0bjhZWlFxd0ZQaVVDSHNZdzU5SzdMVGRPM2lpUjQzQXArb3dqRjJFMGdYNkFFZ1U1VXRHdU04M05YVlIyN3hnTU9mVVA3WGp4TmhyVmZYTnFHMmZYM2kvM0tqcS9pQjdiVlJubzcvQVRudkdOOTcvaWxDdVNnTGhrNzZwZnJaYnpTOHNhRmlUQVZ4aGtSN05KdElYLzhUb255SzI5Z3Z0TkExSnpmamNETzExQTkzWk4rUU1UTTBtZDdCU1JwdU5VcHhLRXR6QWtBYlJqRDJjbzlqaGNBdzd0Ylcxb2FLaW9nTklTa29mUm5KQnFtQzZhd3MvcnFwLzlqeXY2ZEZISDgyYm9lREl5WHNrbnljTWpFeFcwdVlrUUkvS0w3TW0rNitldzVUaGxoMmIwaEQvYjJ1ZC95TEM3dW5iVmVRd2hicENNamRXelMydFNhamNtRnVKbEhlOHp1aXh0amg4R1RBblI1UHBHMVhMV3pocnpXei94dFJDa0o1SWFTdnNuWjBBd2pNQU1VcXFzaVRWVkRlVVRlNTR0VzFOTGhYQ2pXUHEvSGd6YVhWTE5vYnlodWhsd0dXWjI5dnFTbWFvbWtkelNjT0o2aWtWQzJLL0tXVDgxWE1ZMXlsKzFndTRDTCtyYUlobU9jMEhTM3RRK3VXc29BQkEwTjl2NnRpRFlkVmNKaVpzK05Ma1oxdDJzNWJ0Qy8razZhc2dIMDMrazhzckcyUFhwL2FzckN1OUdHRkdWZyswVTlSbXpSc0JGWmxWeFZTMWF5RDVWQUNWSEM5MHFscmFaZjZZby9sbVpVdTRub1Vpc0taaVFWZk9sOWlXK3FLM05uY3F4MmlhOXo0bXpLYW9WZmhSenZOWGpmcEY4ZDhOdDAwcE9rcm9sQ0g0QkZqSWlwMHlRZkMrbGRDckNQK3Z2NzZpc2tHTjdLNXplVFpaUTNOd2pLWjVYejJIY1IwbVBFdFVab0xPUk9RakEvWFJ6VlEvVVVWM3pYcDJFaEVUOEovczF2NVpDT24xUkt1QjZ0WTEvZzhnZW1uYld2OVdnZU9SN2hHVGFuSEg2bXpPU2Y4T0VaWGJWT1REZmV5QTAzVXVWNlRtdHNoSWtJQmpNck5VVlpnSEZPd29IazN6bm1MbGJId3RDbjlaNGVzS0J4WFNSOFdVQVg4RFdGbGYvQW1yc2xna3U1YTVLbTl0WTJPWGJmRDhBaHpGR2ZWQVJUNm15cGRYemVVM1kvMStOQnJuUFpPS3h2amx3T1dwLzYrc0wvNkV4WnNMYkZ2UkVNdFpuNzJsM3I5WjRPUStHNVYxRlkyeFBzNzN0cnFpenltaFdnejNEYmJVRFVTdmh2QVpJQkZVMXdNUEtQYmVpb2tkaTJWZThqdDgxZHppWFJQcWZTK0FZMEJ5ZlRjdERTVml4MDIydk50V25CMWpwS283cGY1ZFBqSDZpN1kxNFc4Z3NsOTZHeEdwN29xSC83eHlkdXlRc29XRnlVeU94bmwvNjdUaVR5ZUVySkl4Q2krTDhBZlErdHlCVXZiRzhzWjRWbERkNUJ2aXI3WFVoUzhVdUM2cmkwaWxoVU96L01SSXllbzVqSnUwZ0EycTdKVDJwdE92MmxaTG5UOWI0Tks4RFpRWHlocGpReEtvYXRWK010ZEhTVlQvT1JUakYwRHErV1JyeUNoOHFXMDZBQUFnQUVsRVFWU09EOGtveXVkRmVMemRidmc0UFA4K1FERlZ1eFlaczB5RUU4TlUzUnhqK1FvQTM1UmZDbFNyYW1QVUxqdUQ3cldvaUttNUVKSExmVk44ZnRUMmxhRlg1RlMxSEJDaithbmsyUHQvS21SQ2Z3T09oS3FKc0h6TmdEWUszMUNWdW1qUTNCMk1zdmUyRVZQNkRNTEhmU2JPaW5ZL1QvaFVIU0lpcDZIOHE5MG1xbnN6blBlYkZER2hwWVY4S3RwWi9pS1dldDlVejBQNGZJQzlQVzZYMzVtN3RUbEVyZDA5eXZKVnlldFRNeHY0aGFDbkF6Mk9ZczhMM1NGSW1VV1BpUVhMZnAzY1dodnlQZnVnaUJ3ZG9lYm1kcHFYNUxNcFpPenBJakpPc2Q5dUQ1YmYzTHRudjE0VkIzYVBpTEcvVmRoZTRQaG8wSHhINzc3YUNaQUlBQ0pVejBUa3V3cC9pZHI0ckpSalAwelYvbUprT1o2OWpxQnZVSW5BbmloM3Q5djI2ZDExZGlWaXF1OFFrZU5DUms3dHNKeVRiRmsxVVl6Y0Rtem9zbWEvVHBxNi8rNzMydEUzcFMrQ1hBbTFkMFBUZTRXZFUvLzRSaThYa1VvYjZCR1pXYkViaC93b2FwdC91RWtqVVAyT0t1T0Jmd2tTVjlIVktPdUI5UmJaSUxCQllUMUt1NHB1a0VEYkxXd1F2SGF3WldLNFY0d3VMclhUOW9uenhFYVZiaGlJb2I1dUF2OXV0NFU1MkgyQ0dqenpRTDc5cW1xamRsbE9WUXBIWVRoSHNjUGhHRGFtVDUrK200aWNBaHduSWptancvUFFxYXBOSXZLZ2lOeS9lUEhpUWRjbGMvVGhBNUlMaldFb1BEcDdTMEdNYjRZd0tXNFEyRVZnK2ppS0JTbGJXUi9lajRiWWl2NTZ0dFdIOXc4c0Q0bmtrV0pXZTM3WlF0YTIxc1V1VWZ4akM1YnZUSFdIZDFEMVJhU1BISkxBdHZGaVhhRHdWUUZkNlllL2tqTnJCWllsQnpJNUZ2NTRRZVpoVytzR1k5SEdvMGhrVTk3c3l4czdsclRVaHhzRTV2YlpJU0tndjJxYlcvU2Y4dmxkZjgzVHZZZEVndExOV2dsYzVZZ2NHeE9xOGJ3UHpwdURVRHZ4SU13Y3NndFRENGhZRHJTR1h3ajYzNHJHV00raVFFdDk2VGNVazcxWURCamxtdkxHanV3YWFDSlpuejJRZ2pJUEZKTlpQeHlGNTFJQkVzUEpsbkE5eHdxamFkN1RhUzBLZjBlUVBPb3FjdWY0YTNsdmVDM3FwYVNEenM3QnVpbFZBNFEyaFRkUTNoVGtqV0pqZXdJRVZwMVcrcEVneFBrV09ZVkMzazJGSFJVYTJ6UjhZVnVkWEZGbW9qY1B4bUU4bXVhOTA1VHVKY2h2ZXIycEF5T2FLNHN3dGJQdjlUTVNmQjlyK3NyNHFzMnBqQ0hLSHRtbERIVEQxTW14djZkdlduTVMyOFNGK3V5cUI5cFpLdklMQUJWOVVGU096N0J0d3NwaS80c1EvVDJBek1PMjF1dE5JRC9LR0dweVcxQjZMTVJ2ZzU1QXU3c1FUc2dZNzNOdDlmNlh5eHVpQlFWSGphWjVYeldYaVlHR2YyNlZ3K21XV0MzMEM5K0lUQVZvcVNzNU9NQzdTeVIzMEp4UlptOS9BKysyMWhjMDdQOWtiaERSLzlzUzdrZWphZDc3UTBIYTVwWWNyT3FkWVZWbnBJSVZXK2FXTHF1Y0g3OXBZOGRzSlhTamlId2VxMWUxMW9WWENISnZLQlQ5emVUcjZGZG1HS0Npa1hXdGM3UmVEZXNyMm1OL2xOdVNUcVhWY3hqWFZsLzZOVlU1T1ZEWk4zY0FxM2FnWEZyUkdMdFNRTmVjeERhNW5vbFZwR2RCWCtaaFc4NndKMkxOM3pQZk5RVFp5eGFGVjdTY1liOVVXWUNheEdpYzl5QVV5cWtJSmVpajVRMnhGYXZtbGg0U1dCN3VreUdzZWwvNXhIamVONmlLeHRqOHRycndVWWhNUyt1aklEODJOcmhUUFMvTHVkcmhoWGR0bmN0S05FMzFLSm1kbUlYT3c3U3Q5WDlBUnYzb2JPeDNCeXRYcjBqdWQxV1JmWEp1aG41TEhEZzJpZzJrUXJrMkNiRkJrUGhXeWtrTTBNbnlsNHVvdVJxNDNCaHpCSllWc0VlUm9IVW9xNk4yN1hkSVMxaG90MjAvOTAzNUR3VnpHQm1mTjBGL0VXWFpVNzFqcjNncEpEVkxCUGxpS2ZaVGNXZ2F5RUpWbms5bG9pWjUrZ09vdmhua1p4ZytpKzBPUFBQa2RBQzE5b0srTXRoUHJnN3N0Tzk0bnBmWEdic3hxTFVYcEp6RUFGRXJ0MFNNdlVyaFV5UVRPNEl3VlhzSnNxL0NBNzFPWW9DbWhBMm1YZU41M3NGcTlEQXMvZGlXVkdSQk00UE1lOC9STitPUEY2Rk1WVzl2NytNa0JtanFDZEpSVDg0U1FJTGd0UFRzN3hqTFYvaFMvYVFnK3ljZHkybDlWRHVqTm41R3Q1TTR1Y21hYThYVDR4RFRrNmtkTWVaYkNOdGExYk42bmNRQXo2eUQ2bHRGK0Y2WVlIb01mbFBJT2ZXSFQvV1hSWmlyeW45aUxQdWRUOVhuOFBvRzh5anNKb0J2OUNTa3FrK0NUVFR3YnV1VlZWN3Z3VGdrUnlEc1lHbTNwaHFhUG1BakUzcDhhdXBCcStPOE04amdzRUxISDhycjFvM0lSeU9lRmxoaW90OFhVWThobUlPdEhlY29kamdjbTVYYTJ0cnRRNkhRTjBUa0pCRXBTSzRGUUZYZkEvNGtJZzkyZG5iK3NhbXBhWXRhb0I1aFBpRDVVbERDRnVnb0ZzdjlHTDZlWi9kZkp6WkVWK2JadDFrUmxWK3A2S1daVW5HS3pBYnlPb3IxS0x4V2xkK0lrRHN5VG5tb3NqRitNeVFYZFZycTlUS1FQZ3ZEcXZxc3dKNjVzbVJSZll5QUU4VGpYT0NzTEx1UncxdnJ3M2UycWIxTjB6SWVlcnZ6ZnNYcTJETUswcVljbnBXUWhDekxkMjVEelZ1bk1ha0xzaGFIQmsxUjdIdzYvZWtJbit5elhjUlhHM3B3OVp5dXZRYk1TaS8yTjV2RStacDZ2eXl1K3NVY3MvbHdSU1ByTnRkeGN6SHhGdGEzMVBPNjVGaG9IZ2kvT0xaKyt6WU9aVkh2aTFCcm5mOGxSWCtacTcycXRoVnJySTlUUWVjUmFsdnRuNHpvS1psTDdVS0J5Z0dTWGV2U2pKQTg0Ulp4UFFFUnpPbzV2ZDlaSFdKQ09SYVRpOUxicE5PcEZHZUpWd3BlbnpIUm92enFFWVVZT1hybVBVWEwzUEJlV1BKR29xc2tHb2JUbmt3bWVuUzFEYmljcU5jbytvSW52SUh3eHRSVjhUWlpsRjFicTYwK3ZMOVZUZytFcitXV1VCMElxVkNob2MzNmw3VFU2NjlGdWFlaU1mYlV3TjFHejd3WGVmR1h1b0xCS1htckpOMHRDbDA1MUQzMlNQOXZXVU5uUVJsWWJYT0xQcXVhNjk0cHkxS1pneW5pNGZBY3lhSG9JU3EzVFd4TVBsOVZySTg5M0JZSnIwZGttejdtcVI0SDlEaDJpMjM4bDUwbVBDOXIvbzA1QzdpdDU3K1N1TUxpZlRNelkxRmhYdnA0L1RLSzVqMFJZZ05kSENHU0hYaVhGOVduak5CUUl2R0hXdXZDMTVDVWxNNHRQSUJlVmJFZ2xqZmIybUo2dmtkMU5rVnR3cWV6RyttTFc4VDlhQlROZXk3VzFQdGxIVmFQYlJWT0U1VmRrakVqdmVjcVZxNXRPNzFrV2ZrTkhmOGE3Tml0YzB0UEVlMnVHWjk4L3ArbU1LMHJFYjZ1dFk0bVZPOHNpY2QvTy9HVy9QS3pGUXVTQVJzNmo5Q3F1YVUxZ1pvVE90R2pRU0w1YjcrNndyUEJ0MVAxZEFFNnd5VzVuWCtxZlFKZ0s2L3ZlTFdsUG53aDlLMVQzWDBPSDVQQS9LMnQzait2dkNHNklHdC9uN2FqYTk1WG5sSDZvU0RRRTNPOWhoblZCeUNwbHJSeVRza1JBZWIzSWxLa3NMaGlkZXliMHBqZldTQ2dMWjQ5S2VWY1YzZ0g3RGNyR3pzZTFxUHdXaWVITzFPUy9UMTlyRndNdGlVai9pTXJRT1B0MDB0M2FsMXJiaENZMmUvSktROVZOTVlmeTdjNzBLQXpod0FTZ243czdkTkxkNXA4UTd6SFNkMWF4NDZvSEoxVG5odDlMbnZyWm1XenFIZU1NbUlrZlFLYnBCVWo2SC9pckhnemMzdGc3Wk9lWjFEUmp3RkUyT1pUaUc2TDZ0dSttWEFKVkdkMmlTdTlLZ01wckpEOWJLZjZYMFF3bUcwTE5QT1pySEV0cnhrUDBwOXBSTmxYSVlnU3pWSWZpQk84RUtFQTFkdEJJSFJtbkZ0VEFxcGJSR1JYMkRzQ1QzK0FZYjlrVzhiNXBqb3p1QzZaZkNPU2RkM1NzWmE3amRHVFFScDhVLzI1aE5Yck9sbitjbDlidEJZRXNkelZyODNLZm9wMllzeFJQdFZIWmV3YmowQ1lZS2NZdlFvUUF2OUpPbnQ3aWRMeFdvUmlWTFhuK3F2b2ZvSWdzRnZXdVlwOERzQVlzeE8yc0hQS1J3bjc3U3dtK1p3cHFjeDZJd2Vqa2xuYk50VDlmWFE5bXZtVjhNNDk5RGdsdHlrQ3haSUtYTjIxR0NZVm1ETHdqc0tMYVd1eVRlOEJVa3p0SndycjMwc253YnFvYlY0SUxCeHMzMElZK3VzR2F1VWxNZmJuN1hiNU9hVlUvNDluZUFUNGE3dGRkaHc1YWpNWFUvdnBJbU8vRDRtc0lHR0ZJaUU5ZUxoMkVKbkY2enZTQWhtMmFweWoyT0Z3YkE3TWdRY2VPTk1ZODYxdWFlbmNXWkFacU9xYndPK3R0UThHUWREVTFGUkk0WHZIUnBDS0h0MmMrWTRqUnNXQzJHOWE2LzBmcXVvRjZiVm1WWG5KazBRK0IvSm1wM3hCcktXMUx2dzdoS1BUdHl2NnRaV3pPU2Vmbkpvc0ltaXQ1eWJnNHN4OWlxNzB1bUxmU3Q5V01TSFcyTGJHUHhYaGs0citGK0hjeW9iWTc5cnF3K2NxL0N5dGIwemdlK1dOc1dzRmROVmNMazlZLzRSYzJjaUNmRjNGeTNudEJIMVVGaEcwMXBWOGpBd0p5U1EyYjVSdnAvSFhGNWp0MG9ma29uYlJsYUJSb0VPVEQ1c2xDYVJLeUpWTmJRY2xyVlY1RGJHVnAvTk42K2xmc2hhd1JTbzd4YTlYb2hlMzFZZXZSaVVPTm9wS1RJekVySklRK0VnQXArZGJ3UjJNTGJub2dEbTU2aWdiMWFzM2RleU41TzhVdXBDc3Fnai9Wbmh1Ky9lSXB6dVFXdXJEUjZqcVBVS09HdEdvRmVTdm5lS3ZhSzNUZGhVU3FQaXRhOWhKRE9OenJaZXI2SUFMcTIvVmwvNVBBaVptN1RCQndaS21tNEV4ZXozVCtHeW42WlZlejcyZUxITTZqWjlMS2o5M2ErVHdnY2Nzak5FNDcyL1ZsLzVQd3ZJYmN0VklCMUNXcEdwOGpoano2ZFI2ZTZGUmVWMlZjb3hjbGRra2xBaHVtWEpqNXo5eWRWODF0M2pYUU0wUnFEbFc0Wk1iVXhFaEMyR1NJSE1SNXJiV2hWOFg5SWZsamZGYmNqVWRiZk0rK1RyZWJxMWpiYTVhclZrb0w2QjZONVpVbmM5MXdKUStiVVNtdGRiNXR5TDJqbERDOXB0UmtUQWFFcytiZ0pyOXJlVnNrZXhGY1pXKzliRGZtYzEyVWVTOHJIYXFYUjdhRTBnbXR4RnZxZVAzQXNmMUhZOUQxNXpFTmluSDFLUUZ2TlZheDRNSW1Rb1puMm10QysrYmN2eVhOWFQrczZVKy9JQWs2NSttODltVmMwcG1saTNvNkxkdTkyaWI5OHByaUxYVVN4UHd4ZjdhcVdwY2tIdUZydm5salYwdnROU1hmREdxNFJkRThpa09BTXJERmF0ai9kWm1VOE1aYjlXWFBtOE5RWnVWODNQSjNYcGluKzMrNTVpOUg0MjJlVS94em15Mml4V1ZIcUVpeDNXZ3RSakpYNTlheExlZXVZa01qNHBrL3UxbjhON3BqTjlnemVVNWI1UkpyOTJCaUJ3WTk4TUxXdXA1QU93ZEZXOTNMRTZmczFXbmxYNGtNR2FXaXM1cVhTc0hDbXpiYy9TY2FLdWlGMVkweE85S3p5NWRWVmY4cVVETTlUbTdpR1FGeWxZMnhLNXJyUXZ2ZzBoMm1SWVJYNkd4WlU3cCs1VUw0am1kR2FOeDNxMlZLM005dDZ2cXY2YzJ4cGVuL2wrMm9PT1J0dnJ3TjFYMWpLSnc3S3V5aU03TVBwbFVYdC94YXV1YzhNVXFIQnNLN0pGVGIreDRIVkx2ai9JUzBEZFFYL2hTcGc5VTBKNW5pM2ZQWXZ2MmhQK2RUdFh6QlBvb1RXV2grb2JKZUEvTlJEQjVzc1FrMUdWb2FxbjNiekZXMXlLNmcwVk9rRHozUTFVZE9CRE1NVmlHeEZHc1FrN3BaNE9tRWoyS0FBS0NIVDBNaUh4VThtYXA1d2ltQ096N09WcDExeEROOGtMbHRoSE5VbE14MkdneUFiRm5EQStSSFZEYWNqdU1Tam8zT2ZrNmczYkNXZWVtU0N4NUZjSUdRT2hSWXB3dUl0TnpqU05KcGNDOHhHbCtQR0tuSFl3eFAwZGtkcEVuczBOVUx3NkM0SXdPVnZ5cmU1Q3BBQW40Yno5RGVRamJkUWZxNWxVYTBBeDdWTWloWmxNU1RWN1A5Q0RBNUxtS3lNblo3Vk5qYTdqZ2M4cEo3WVNRc1g5U0pDeEtUMEJsMUM3N0VkREhPUjB4MVZlQm5CTzFNaTRyQ3phTlV1dzJJSWdrbjI5OU0rSG5JbHFZbnA2T2Y3L2RaZ1pnMWthS1BQMi8zQjN5VTZSeWRidmwzTUgySzR5aHZXNWhVM05sZCsxeHdCQXhOU2NyR2tha0dOV3BFVk9USi9sQkFTRmlRaTFRUTVmVnFrNldwZTVoMjJoUDdmWGFDUkZQQjVhbDc4YXFmM2JNNWdoUzJ3cHhqbUtId3pGa0hIamdnVHNaWTA0V2tlT0Jpa0w2cU9wZlJlVDMxdG9IbHk1ZE9xQ2NxMk5JU0VWWkRXMUk1QUJVTk1ZMjZwNlR6R2FKRG1vNXVhSWhla25MbkpMYkZha1ZaRnZGL3JOaWRjZWp1YkthaGhNajhqT3JlbFI2WnE4Z0piYklQeE9pV1k3Z0ZINW45T3IyWW45dWVzU3JvaDNHY2xTbWcxbm1rV2lyQzg1VWxiMHIydU5YcGFUaXlodGlWN1hXbCs0TTVqUkZsMlBzeVJWcDhtMVQ1N09tZFk3OURtSnVIZVE1M1FOUTBkanhTa3RkK0g0UitVclBUdFVONWF0N0YwQ0dpbkJIMTJ2UjR0QUJxUmVMZ1Q0Y1JpbElnaWlkc2h1aXo3ZlcrVmNpWE5TelVWbW5hczlNTFU2MUlOTkYyQTFNTXF5ZjNrU1FmaGI5WW9PMUpaMDFKN0ZOaDNKcVZyWWwra3haWTN6WXNyZjdIbHhlUkRnODV5N2xMUkY5QnRXbnhmQ01ING8vbDBzNnQ2VStQRmVVYTNMVlhlNGU2R0lELzJkRmZnZHBkUy83NTg4RE5RaFU5czY2bHFwdEZRMER5NHR2TnNidzlSd3JqTFo1ZjJjMjIwVlZIa2VrTXRkK1ZlM3lOQ2lrMXVobVJVQnBpRjhCc0hKT3lVRjJFSThSYjUzR3BDNE5MUmZZb1JBdmYwcTYxRU9mQ3NUY0lMRHJ3QWJLUjBUMTMvbDJqN1o1QjFEUmx3U3B5YlAzVlZXNVJ3anVxc2lRNUJYMEJaQlBaWFVSVGdSellpSTA4TnFwZHE5MzVuVFlxNnJuNmYzcG02SkYvdmtJV2FWampNaHRaUTJ4TjlLM2VmQmJtK0VvRmlRYzkwc1BnM2hQclQ2ajltWXJYbllwQlpIVG9EZUxLR1RsaXNCa09ZcXh4anNQNk5kUlBCcm5IZlJQSUhrY3hmcW1vamNJOFpzcUdsbjMxbW5GbjI2cDl4OGRPTE5QbnpCZHNhUFNuM1VWemM0b1JLb1N5R3Q1OHhTVnRWTWFPNU5aT1dQNGZqUWE1NzIxUG54dE81d201Q2tsMDVjMWl0NXFGRzJyOStlbzJtVEdrY2huVVQwNHh4OXVqd2VqeS9QRHFQNEs1QnZBNUh3SDZKWjRQaGE4WTlzbSsyK3ZuR09QbkpxSVA5MVc3RDhkZERzWUIxTHVVTlV1RVNsQzJWNlFIN2JWK2VlMWtuTDRNelVRZHNwVUErZzI5ajNQMkhtNXhpeHZqMzJyTlJMZVdVU3lNb01WUFQrZmt4aEczN3kzMXBVZUNQSzFuRHRGZjVrcDJWemVFUHUxSHNWdkJ2UE9XajRwZGczcmFKREdqRElNcXMwVXBPaW1UNitheThTRWhpOXBUL0F0SUpJcit6bGo3S2lZeEZjR3Foc2ROckdYWWhxMnVUNERpRlFLWEtwRzZQZVRwdnA2NVlLT3ZQZjJJU1oxM1ljaWxHMjA4d0ZKSis0bXZadVM5L3NzK1V3cm1uUWtTN2ZqV05HSG84R3lRemJ0bUp1RlFKVUU2QTZRTGNsZFNtTFNNQytmUWRLUXBNTmQrVzY3YmM2cVYxNG83VHp4Q0paSEkxVFBVSTl6QkprWk1xRVZIWGF2ajhNejZ4Uml5YjlFcGdMNUpQNERWZUpBRUxYTjJ6RFVudlB1YzlXQXZhSTBQenRRNDRIT0tWY2YzOWhMRlhaV3k1Rmk5R3NnMmFvcWcwVFFpU0Jvb0QzSFZLVkR4WjdZZnovNWxpRDUxZkNVT3dNYjVGUml5UmpKOHp5emRCQW1ENXFodm03R3hxL3VJbndMUU1qWXVTSXlCNVdidXdLNUdvU1FzY2NCeHllc21RWGdlYnFicU40bWNIK1hEWDRDUlFGQUoyMjlnUTBpRTBXMTc3eXIzbVVsdjZLSVlMYVJ6WlNCUFZaeGptS0h3N0ZKSEhyb29YNDhIajlhUkw1RkR2MllQTFNxNmgzR21Gc1dMMTQ4WEEvOWpyNElXN2lrVXZjTDVhajZmSlUxUko5cnJRdi9HdWdiSlM5NjlsdW5NWC9LamJrZG1qc3M1UDJXZXE0RExnVkFWUTJjV0w0ZzltU3U5dVdOSFVzZ3UwNU5lV2Y4akpWRjRlYnl4dGl2YzlXU3FsZ1F2NjIxenE5SkxqUVhnR3JMMUs1WWp6UlRxVWg5WERsQUpGbjNTb1hGaFVUREQ1Yms5WkNYQkhZcnBMMjFkcVBreXNwTjlBZXQ2aDh1c0N1cTkza21WajkxZmxyVXRQSXNVcGdOYWRiMEY2VTdJQjFoLzd1NXNzODgwYzBVUFZvQVJ2K09DcUFKaGI4WjVVbmdLUlBvWDZiZUdIOTlvTzZ0ZGFVM2dtUTV2MU1vK3J1S3h2aFAydWFHeXd0K0hWWGRzSTJOM1RsZ00yR3Z6RzB5MHJLVVkvaDZqaFZHMjd6dnNKRDMyK3BwU0ZkOVNNZkF6OU5sUE1jaVUyNWtkV3U5bmdaeTMwQnRGVzMyYkhCNjZwejFLRDdiTnFuMFhKQUxNdVdNTTNyK3ZyK0FtZEUyN3dBby8wQ282ZjJ2cmhUbFBrL2w3cWtMWW5rWHlZemFPNjE0Mzl5TWxqMVVkbjI4UjBweXpXeC9hZ2Q2WnViYXVhSWR4bWltRkNKQmNld1I2UXhIKzlUYkJFVE4xNENlNzVLcGF6cVd0RTMyM3liRG1hV3FSNzkzT21kdGZ3UHZBa3hkRUgyMnBUN2NuTU9wUHIxdGJ0Rm55K2ZuZHdLTnhua3ZGdnR3bDNwOXNpeFZlZDZvWGwwMktiWW9YZkxiaGtpZ2ZINEF0OFhTVURoMitKUkdvdWtiUlhrZDRXT0RNazU0dU9jWmNRemZqMGJqdkJ0ckg3SEc2emZvUjFWZk04alBiWEgwbG1UMmViaE5vS3h2MGxXT2Zta1pjOTFsZHM3VmVWeXdjcTEvc0tJbkF3ZG5xZVQwUFhCc3FoZC9WaGJRMVZhbmkzVWdCNk95V3NWZTQzbmNiUzMvNmE2M1BTNWxZSDhPZjRWM1JQU1E5TytZZE9RMjRtdG15Mkh4SWwwbUlydDA5N0pZUGJteVd3NDdyMW1qYk41TlYvenZ0aWo4Q2lKOS9nNVZlVC9TRmI4aFY1L0JCamJMUEN5UUpjTXBKbkc3MnRDWk9Vc1A5UnJ5UmtWanh5dDZGRjdiWkxiUHBUQ1EzWWUxd0pmNys5NU5zZU44UG1pdG94bmhDd09PbS9kd0xOcll2aHRCS29SbWEzQVV2ODlRK0FTVVQ4RHVrYjd5dVlDUnd3RXMraGVBR1BxeXJ3UUNlMEp0S1RRTlN2RnJPQkQ0RnlLZkNqTnRyeGhQUEoyK3ozaG1zSjloQmZESUV5UlY2Q0JXWGhRUFZLZ2l6M3ZDWUlaclo5bGlBaFpIVFBWZGlIdzk0cFVlMGg1d3V5b3ZpREJUREFkanlSOThMdnFpSUh2NVZIMDJ5dklYTnRHZXZzYXBmVkhFSEtTR0tpd0RPb3BUM2ZLZFU4N0dsaXVOSnk5RWFiNC9Rblh1SUo3QjRwbWRBUVNiSGpTWmlBWEw3ODNUQXdEZlZFK2puN0pwaXI0UjU0a0JhM0JEYlNneTRFTlViU2t3RGxyWHc3K3o3aGNETWRUWHJaMm4zeTVsdjFMakZkMGd5QmRWK1dIVU5sK1MydTlSOWJaZ3VucHFWUWY4TTh5ME44VjREeFdaMEdmVUJ0K1BzdnozcEsxcGl1ck9LcEpaU3VGdi9jOUQ3WVNJcDg1Um5NWVc3U1J3T0J5YmoxbXpadTB3WThhTUg4Zmo4WlVpY2lzRE80azdnRjhIUWZERnhZc1hmM2pKa2lVWFBmcm9vNlBLaWVkd0RBZGVvQmNxbWhHNUs1R0VWNW96cXI2bmhVYm5nNlpld0w1VDNoanI5OEV6NXhnTDZTcHZqTjJieTBtY29ueDE5RlRWdmxsRWVWSDVzU3pzbGF1YTJCQmRhZEl5Y01WeXoyQnRMQlFEZnlta25TclBWOTdRK2VMR0hFUG0weEd5bkNqSzRSV05zYS8xY1JJREFvTjJRR3RnSDl3WVd3QmFUZ3VYSTNwMjlxQjZYOW44b2MvY0xoU3hzV2FzUGNCMHhyYXJiSWg5dnJ3eGRtWjVZK3plUWhhUkFVVGxkczJYQmFpOFVHSmpKd2hveGZ4WUt3Vm1oeXQ2ZHNyQk1BQlpDNG9ZSFZGWnlqRitQY2NLbzI3ZXl4dGlWNm5ZMmFCOTh2eFU5VFhwaXYxZ3BPd2FTaW9hWW90QWY1MjNnZW9yQnI1UzJSQ3JUWGVNeXlJNkt4cmpsNGVDMkM2Z0N4VE5FWUNrQ1VOdy9nQW1qTHA1RjVGL0tMeW44RXV3QjFaTWlGVldOTWJPbnJvZzJ1OENXZG1DanNXb0R2bzVvQ0NVdFJqNnlNSjNGTmxMTTUyK0FFYjVSUzVuVCtVMXhGUjRKR3RvMFpucjV0SlRVMUFXRVlobWZ5WkVwSFM5Rno2K2IyZDdaUzV6cllheTVMQXpHSFh6UG5sK3gzOUFYMFZWVWYyREo3YTJzakc2Wi9tQzJEMlpkYUhMR2pyL2lkaXY1djdjQTNCcitkdlJRNlpjUlh2Mkx2bk5ZRzBUZWhmTXh2ajlhTlROZTltQ2prZFFjam82RlgxRzBHTXFWc2MrVnQ0WWJheThKcG5sSjRXcmVXUko4OG84RXVVTjBkOVhOTVFPSyttVUR5bjJRa1gvazZmLytUSS82V3lNMk5oUGxWeFNvUUQ4VmJBbmxadm9oeW9iNGxlVVhSOS9VeUZMUWpvdnFrOFdZZmVzbUIvcjl6bCs0c0xvcWhLTlZTbjhBOVFxZWtMRkFFN2lia2JWdkpjdFpHMUk5Q0RWckxyYTErMndrQ3paMmFHa2ZIN1hYeFhwVnlsS1JaTDFKaGNSbEUrSW5hQm8vKzl1cXErb0JqMmxBUXJCR0wwVTFZMVM5VkkwNW5uYXNERjlONUt0S2FONFBVUGdLQlpobkcrMnZ4NXFlOFlxcGJvYStEcXE2Mk8yby9zenRXSTlvZzhpTXNrMzl1cjA5Z0ErMC9Zb29YYVhUYlZuVTFDNEQwQThjeDNzdTBOcWV6SFZuMFQ1NGVCR2t6VUFxanE0WUswTW9xeDVURlZYQ1J3YTlxb3pTNEZKMkJ2WWFSZW1adC9NNjUzNmpyZElGNEMxM0tMSkVscG5sekt0TnIxdEtiVWZnZG9KeWZPUlpLQ1dKdzNwMXdqQXAycHFLVlY1VkhJR3hsanVVbFUxNlBlS3FjM0lXSzB0OWFrNmJERG5sSXNZeTFyYWcrWkJLZWdOaENqN3F0SVI1YTJjcFhkR0E3N1JTeUtlcnZHcEdHU1NRNUtodlc2MTR5S202bXBqaXY2RjZpYzB1YTUza1c5cUVxa2ZRYTRUWWVjKzI0eTNRdEVkUVJVanYvTk56U3UrcWVtV3I2NmRvTEFMT3V6MTdMYzRYRWF4dytFWUZMTm16WnBxcmIxQVZVK1JIQXRHbWFqcWN5SnlhMmRuNTkxTlRVMVpjbVFPeDliRzFCdmpyN2ZVaHkrRWpCb1lJcWUyMW9YdnlQZmlYZEhJdXBaNmJrWDExY3JHV081YVgwT0FMS0pUajRvZHRYS3kvMzFGdjU4LyswQVhsUytJWlVYZmxVMkkzdGk2eGo4SjJLa2lHdXMzZ2w4SkRvYmNVc3lDL0FSa243eDlMYzlqK0hiLzQvTU9ObkZTZjIwR29yL0ZlaEY5VVFlMWpxRFhiS3pUR2tBOGJzaUs5RmRXRjRWaVoyenNtRU5CUlNQcklQNzR4dll2WHhCN2N1VnNQbU9MU3E5Q3pPbXA3WW8rTTY0b05tdjh0V3pvMlNiNkwwRW01UjFNZFFNaTUxVTJ4bThlNkxnNmoxRHJXajdYWndaVm8xclVNYUlTeTJQMWV2YnBCcXZZN0RKT2VvQWdWWVB1TlVybkhhQnlmdnltdHJyU1FPRm1SRVRoZ3hEQmw2Y3U3SnNsT0pZeG5iRjZXK1FmMkVjWlFmbWJvRDh0V3gxYjFGOG1WVkoxSTFhM3B0Ny9jUWQ2THNxM3U3UFlRT1dXc3NiT2YrYnJPMXJuUFN6UnUzZDRpMXMyUm4yamZIWHNoTmJKNFZiZ2pFeDU0WTFGbFpkQ0puSDAxUG1kcmFsdEsyZmpCNWpEc29WdWRZTVh4SDZjYnl3UmZSQ1ZyNmExRDRDL1J5bitNUFRXMnpZcWR3YkNHY2ttMmlib1F4ajlROFg2anNmU3g2dG83UGhUYTczL2NxWU11YWg4WEkraU9OYzFISzN6RG1DUTcxcUNsek5seFhOUjJSQnZhcXN2bmFOSXozZXhxc1lOY201NVk3UXhYNzlRT0hwNUloNnVBZG0vRUpzVXZiS2lJZGJqOUJ1cjk2TlJQZTlkMGZPQ0l2OHdFY1ozLzAzY0w4bzFGWGxVZ2xCNUV1RWIvWTJweXZ2RzJuNmRHQk1YUmxjQlZ5ajhkR1ZkeVhURm5JcHdHRWdJMVNjckdtTTlhZy9iMzhDN2JYVjZnNHFjbnhwZnNQZDZhbjZaODdsWStWTzZNa0pPRzJFVnlyeUt4dGhOL1FXc3BqTnBBVysxbkIydGtTNS9Xa1ZEN1BjRHRSK3Q4ejZsSWY3ZnRycWlRNVRRTXBBSXl1cHhSZEZyaHVQWXBiSG9XWEUvL05FOHowdC9weWo2MDlSL1pCNVc1OFdPYjEzcjc1Z3BkYStxWFlKY3BjV3hINmFDR0FxbGJINThlV3RkNmNrS0N3ZHpyMUxsZmNRZVczWjlSODdNODgxRXlzRzBOVGlLMzJVb3RKUlZYd1daR1RIMkphWDZLWVNKcU13Q0ZTdHlhcm9Fc0EyQ3M0M3g5aFdST1JGalp5ZzFLNEFZb3A4VFpHOEpFbDlnQkJYaG92YmRxeU5tKzYrSnlONFJVL3d5VkRlcFNBVFZBd1J1QmdwKzUwNVkyeFF5WXNHY0V6RTFsU3FNaXdiTldTVTBCdWJsVG16MUtXcjBBU055bCs5VjE2RzhDQlNEMUFqc0RPUVB3Z1RFMDNOOFpSK29XU0xZZDFUTXgxQTlCTlZYWTliOEFhQ0RaYS82Vk0wRldXQ00rWE5FYXBwVitUZWlIMEp0YmNTYXZkdGhiY3pLRFJIUEhpRklUY1FVL3d1cGVWeVZ0eEIyUWZWQUF6L0Iwano0ODRSMmxyL29VL1VUeEZ3VU12YUZrRlF2UVhsTllDTG9kRVQrUWNDRGhaN1RNT0VKSEszQ3d4dVRxWU9NTVdJQUFDQUFTVVJCVkR0Y2lPaitxclJFYVI0Rmp0VDFIU3JqUHFtcTM0dlp0Zk1qWnNLVmlHd2drRjZsSk1PM1ZKa3RWdlpONzZtRzE5WGFTd0xrSmMvd1hiSEptdHBoRXh3allneUJMU3poeFpFWDV5aDJPQndGTVd2V3JGMVU5VUpyN1RkRnBLaS90cXE2R3JqVFd2dkx4eDU3N09WaE10RlJPQ0dTTCtnaldxOTNhNmFpSVhaOVczMzR5eUFIOUc0Vm8zQ1RIc1huOGkwWVY3d2RPMmR6U0RsbmtseW9qMTYyc3E3ME5vWFRWV1FtcXJ1b0VCTGtGVVYvV1RFaDFwaHJvVWZtWVZ2bmFyMHFSNlRxSStlanhIWXNuN1NnZDVFd25kWjZQMmRkbVJSR2VTNnp2SjZxeGdWcEI5b1FmWXdFVjFmZTJOazIwUGx1TE1YUjJJc2Q0YkQySittV1hPVFFGMFgxcG9yRytCMGJlNnkyT2VGalZlVFFyQjBtT0dueWRieTlzZU9PRnNvV0VvWDRuSmI2OEdNZ053djZraSt4ZzhkZjJ6ZWp4U0QvdEtxZkI0bUphTHVxdkMvb3V3cHZHT1V2bm8zZGwwL0NQWk9WNjRwMjY2N1BsODVqZzEwQUc0Mk14UFhzZzdLeXNqSGFyMHJDcHRKYTc0ZUFRVHVLUi91OGx6ZkdiMm10RDI4SGVxV0hQWHBxWStkTEkyM1RVRksya0xXdGRmWmNSVzVBK1IyaU4xYzJ4Z3VRVmV1bFcxYjFPK3ZtTWk5dS9XOWEwZU5MdTZUZno5dG9uZmNkNStmTjJodVE1UE5BN0x4VmM3a3lzS1VIZy93L2hBa29wUXhta1Z1SWlkSW1ZaCtmT3JGalNiZU1hUTlsQzRtdU9TbjZzYmp2bnlPcTMwbkpmNHZJVmYxOVAyZ28vcEIwK2krQUxoT1ZQNGNUc1dXNU11aW1Mb2crMjFvWFBzZFlhUzY3SWZaOGZqUFJGclhYSU9ZbVZLT0kvQnJSaFJVTitUTVRSK3U4QTVRMVJCOFlUUHZ5aHZndlcrdjkvWUZ2b2Z3Tkc1eFFQa0R3MlpTcmFOZDVzZHBWYThOSFcyUVdhQVdRV1UreVMxVmU4N0MvNmsrNmZXTng5L2UrbEMxa2JWdWRQVmRWUG1YUTY4c2E0Mi8wMTE2TlBpK2EvZWVzcWwwSXJTQi9MamJCVHlZM2R1VExGTzZEZ05KZG9tWk52Vi9XQ2Q4V2tUOW10aXZTMkxVZEVxNzBrRVZUVGZSUHFXempYQmdTUzVTaUsvS2N3WnNvMTNoZHNZVmxHeEgwVkhrTjcwQjBRQ2N4ak81NUwyL3NlbUZsZmRFM0xQcGJqSjZYcTU3MzVtRGlMYXh2T1RzMlN6ckQ5VmJrZUZIZFNVWGVGL1IrdnpOMjBRNE5mYStOekNPeDVxVG9rWEhmZjFMZzA4a2ExUHpPMCtDeVRTbUJVZEVZLzlWYjlhWEx1dUEwb0Jha1VsUzNTUzlOckNvSlFkOGorYTc1R01XeG01THpQNnlrRkIyMkJ2WE5EV1RmRHdhTkN1L1lJUGk2OGJ4clVZNFFWVVcwT1Fqa1IzR2Erd1FheFZueFp0anUrM2xNMFNVZ2g0QWVCL0sySUs5YStIcWNKMFpNSVN2SmkrM3R0cmJHTi9aSGdoeXV5T0dpL0Z2aE8rM1cvRHJpYWNHTzRrNld2eHlTNm0raitqMUZqZ2IrZDhCT2VZaXk3T0d3clpxR0o5OFhaWDlGUGdlMEl2elZCdmFFZ2Zwcm9QZUtSNW1vSEs1SXNhaStvWEI1dTQxZkE4LzByTVZFN2ZJYlM1bjJUK041MzBYWkY5Z0hsVmJCTnJRVGV5M1pxaW5SSHRRZTVCczlUOUJqVmVYTEF1c1ZYaGU0cE4xMjVKVFVML2hjN2ZMdmhiM3FsMFNvUjZWRzBDcVFOeFc5MXdaY1BkaHpLb1JpcW5melBQMVU1blpGUGk1QTJMTkhRMVhtMGhPeDRQMC9oTDN0RHdFbTJ5RElTT1JRR1NoRFh0RHRCakJ0ZkdGWjlsMWUvKzY5UFlwVStUeHB3WVpEd2FaY3QyalFmSER2bG1vVTdZalMzS084RWFacXZXQ0NkcHJlZ24zRDhGUXNUSFdsUUJGSVp3ZkxYc1gySkkxNEJuTXFhSE03eS9zOEYxdllzYjlyNktIakIzL21XelpiUTVTVXcrSFlCS1pQbjc2YmlIeGZSSTZrbndmbTVFdUVQR3l0dlhYOCtQRVBMVnEweURraFJ5L0hBSGNEWlpBbGcrVVlKbGJQWVVxbkNUOExVcEcrWFZVYkt4dGo5U05sMTFDaEoxSTZrS040azhhZmgzbHJIVHVXZE5BNXZwTU9icU9qMEF5Rm9XVE5iSDhxUUdDaVFjSWo4THRJSkVJRUV6MjZtRS9uVU5qVU1xZGtGOFI3TGxYN09ZVXFQNmhzakY2NnFlT1BObGJXbFg3WWhPTnJjOHRvT2dhTHU1NWprNWJUaTNmZkZBV0MwWXlDdkR1YmJUZTM3S1pqNkZrNW13bTJPSHdSeWxlTE5mYnBmTUZlbXd1ZFMwbGI0Si9vSjZMM2JvMmZuNWF6Q1V1SGYzejVwT2d2TXlXcXh3THVmalI0VXQrWFdvSUdBYmFqaEtCaU83ckc0dnc3b0szT1A2eThNYnJSWldpR2k3ZFBMOTJwMDVnVFNvVmZkQWRuYlMxY0RQd0FtQWlzSFdGYk5qY25BOHVCQVZVdEhJNHRrWWlwdmhmazA0cjlMWmp2RGJaLzFNWjI5VTE0TWNMTDZZNVAzMVEzaUVoZFFZTW83N2ZiNXUzN2Jxd2RGL0YwL1dEdFFmWHFkcnZzM016TllhYnRiVHp2TDBIQUFabkJHeHZEcGw0M2E3dDJqdk5rVDVCY3hGUmZxOEl1MFdEWmwzcHNObFgxZ2prcmFwdDNpWGcxZjFiVmFZQW55THZ0MW40U2x2ZVVoUE5OelJ6UUJyVm12eGhOM2NHanRSTWludllwRzlldlRXclBqdG5sMXc3Y01pL0tGdUpqM1NKT3d1RndERDNUcDAvZlIwUXVGcEdEKzJ1bnFodUFoY2FZcXg1OTlORlZ3MlNlWTlNNEhyZ05tQXdVZlBOMEREMXRkVVdmVTBMTHMrdis2ZEhKV282T3JaMldzd2xMcC84WGhOM1R0NnZxWFpXTnNYNmxDQjBPaDhQaDJCemtrM3AyT0J3T2gyTU1jejV3QmNsMWtzRXI2b3d0amlHWjVicEZLZGM0SElXU2NuaTIyK1pQRDl3Nm16QzFGV0wwQVd2bHlEaE5yNmUyKzZhNkFUaEpyVG1nbis2SXArZUlNaU9mbzFoVmI3ZlczRFN3SllIbmVhWXByNlBZMUh6SHdFWHR0bmt5UTZBcXVhblhMWk1TYW5kUmJMaVRaVDFaOSttTzRsSnFQeUl3QlNERyt2K0Q1L3NFaWtaTXpYY1ZLcUsyT1MzalAra29WbVcrV3JrNzM3RU53WFo0NWhIbktPNWxpemdKaDhNeGRFeWZQbjJXTWVZaW9McS9kcXE2RHJpK3E2dnJlbGQ3ZU14eE1zbmFrWk9BZnVWOUhac2ZQWkhTTlg1ZnJaaUpVUktiTXh2WE1YYlFvL0RXVENSVFJvK0prNGhteW9NNkhBNkh3K0Z3T0J3T2gyT2pPQnY0T1RDVkxWOTU3WXZBMjhBTEkyMkl3K0Z3akhHMkdFZXhxMUhzY0RnQW1EbHo1aGVCZWNCZUF6UnRVZFdyTjJ6WXNQQ3BwNTRhOFhvL2pvM0M2Lzd0bkV5akFPY1FkdlJIc2w3MDhFcDdPaHdPaDhQaGNEZ2NEc2RXUnVxOTNPdTMxWlpCSjFBMDBrWTRIQTZIWS9UZ0hNVU94MWJPakJrekRnWXVBL1ljb09tL2dKOHNYcno0VjV2ZktzZG1wcmo3dDNNVU94d09oOFBoY0RnY0RvZkQ0ZGphNmVqK2JVYlVpdUdoQ3lnWmFTTWNEb2ZETVhwd2ptS0hZeXRsNXN5Wk0xVDFCeUt5VDMvdFZQVlpWYjFpNmRLbDk1T1VVM0NNZllvSGJ1SndPQndPaDhQaGNEZ2NEb2ZEc1ZXUWNoUnZMUm5GL2tnYjRYQTRISTdSZzNNVU94eGJHYk5telpxcXFqOERqaFBKTDZHdnFvOWFhNjk2N0xISGxnNmZkWTVoWW91b25lQndPQndPaDhQaGNEZ2NEb2ZETVFSc1RZN2lMcHlqMk9Gd09CeHBPRWV4dzdHVlVGdGJXMXBVVlBSZFZUMmZmaDRJVmZVSlZUMXY2ZEtsZnhsRzh4d09oOFBoY0RnY0RvZkQ0WEE0SEk2UklOYjllMnVRbnU0QXdpTnRoTVBoY0RoR0Q4NVI3SEJzQmN5WU1lTllFZmtwVUptdmphbytCM3h2eVpJbGk0ZlBNc2NJMFRGd0U0ZkQ0WEE0SEE2SHcrRndPQnlPcllLVW8zaHJ5Q2hPQU9ORzJnaUh3K0Z3akI2Y285amgySUtaT1hQbUhxcmFLQ0o3NTJ1anFxK282a1ZMbHk3OTdYRGE1aGhSdXJwL3UzdUF3K0Z3T0J3T2g4UGhjRGdjanEwZEp6M3RjRGdjanEwVzV5UndPTFpBWnMyYU5kVmFleVh3alg3cUVLOVMxY3U2dXJwKzJkVFVsQmhHOHh3alR6dkpPc1hGSTIySXcrRndPQndPaDhQaGNEZ2NEc2NJazNJVWJ3M3JKSjA0NldtSHcrRndwT0VjeFE3SEZzYU1HVE5PVmRXZmljZzJ1ZmFycWdKM2JkaXdZZlpUVHowVnk5WEdzY1d6bnFTajJFV1FPaHdPaDhQaGNEZ2NEb2ZENGRqYWlYZi9MaDFSSzRZSHk5WnhubzR0R3dsVHU3ZVNXQjNuaWRjRzMzM1hZcGhrd1NWUE9SemdITVVPeHhiRHpKa3pLMVgxZGhHcDdhZlpTeUp5OHVMRmk1OGVOc01jbzVGMTNiKzNHMUVySEE2SHcrRndPQndPaDhQaGNEaEducFNqZUd2SXRMVkEwWEFjS09MVi9GbVZuYkNKL2FLc1dMa3hZNFM5cW1NTTVoNVYvWEhVTHZ2K1VOdm8yRnpzSHZIWjlndUQ3YVY0NjJJMFB6Vnd5OXFJOGZRcFZlOW1MTjhlN0hGOE0vRVpzSCtKV2s3ckhxK1VnbnhsNnp2ZytlNlNmdFBHUTJnbzVPbzNRRk44NEdZT3grYkRPWW9kanJHUHpKZ3hZNDZxWGlFaTQzSTFVTlYxcW5yeDBxVkxmMEh5Z2RDeGRmTk85Ky94STJxRncrRndPQndPaDhQaGNEZ2NEc2ZJazVLZTNob2N4UUhESXJHOVI1RXFlNGtRc1VnbHNGR080aEZFWUhjZlhtd2ZhVVBHSXNYc1VDbWUva0ZWL3l0SVo0SGRKb3ZvM3dub0x3a3FSY3F2MWJXUkp2YkI5K3lkZ2h3eFlFT05uTmR1dVFyQU45Ny9pbWo1cGg3YnFwMGJzelJzNmpnT3g2YmdITVVPeHhqbW9JTU8ra2dRQkhlS3lQNTVtbGhWWGFpcUZ5eGR1dlQ5WVRYT01acUpkditlTktKV09Cd09oOFBoY0RnY0RvZkQ0WENNUENsSDFyQmsybzR3dzVSQThueVgyS3I5QW1SQ25DZkdsTEpobUtvanhjaDFWdlQ4ZU1DZEkyM1BtTWJLbVYzSXE0VTBMVEoySGpDbHNJR0RJakFJV3FnVGVvRGg1S2VLelpwcjlTZzFLaGNpc3J1cXZxbFdsL1hzdERySGVwcXpySjhnRVVGdUJwb3M5aGY5SGRwYWVYNVR6WGM0TmhYbktIWTR4aVl5WThhTU02eTFsNHRJemh1U3FqNXRqRGw1OGVMRkx3MjNjWTVSVDZvMjlTWkh2VGtjRG9mRDRYQTRIQTZIdytGd2pIRlNHY1ZiUyszZVljbWNibWY1aThOeG5LRkdqSHhhUk1wQVI5cVVzWS9SWDRjS0RFNVFwRVRRRllXMDliRkZZTENGWnl2M1M1VG1aNEZuMDdlVlVsM3RLVGNwc3JPb1hodTE1bUpvMnREYlo5bnZDWEtQRi9hcXZ5NUFFQVEvanZQRTBxR3cwZUhZbkRoSHNjTXh4amp3d0FNbmU1NTNENUN6em9PcWJoQ1I4NWNzV2JKZ21FMXpqQjFTRDFFZkhsRXJIQTZIdytGd09Cd09oOFBoY0RoR25wUzdaMnRaSzVlUk5zQ3hkWkN3WnE5T212NVJTRnZmVk44SWZDSjlXNWlhZmNXd0pMdTFDb0NnWi9tbVprNS80NG9Oam16bmlVZDhxcVlLK2hrQVJiZEJxSXd3N2FBQTB4bG4yWjk3ZSt5OXJXOUtyd0E5VGVHdjJHRHZkcDdJbWZWYnduNDdLOFZaU2dRR2U1S3FyclNZdG1KcVA1R3JMMEFuc1pYdzlBZjkyZTl3REFkYnk4M1A0ZGdpbURGanhremdMbUJDcnYycXVrSkVqbDI4ZUhITDhGcm1HR09rSW1VclI5UUtoOFBoY0RnY0RvZkQ0WEE0SEk3Umcwc2g3WWV3cVQ3VGlGeXJxZ3VpZGxsZDV2NklWNzBVNUVBYjJMMWpMSDhtWW1yK2lmRHg5a0NLb0NuUjI3STI1QnQ3S3NJM1JkbFZrU0tCL3loNmI5UjJYUTFQeFRMSHpvVlA3WjU0ZHA2b1RGTzBHT0VmaXZ3c0ZqUXZTanZXaElpbmF4UjlPaHE4ZDJERWJQOWpoYU5BZGdUK1lTM254V2wrUERsZTFlSGltZnRUUFQzTUhSR3Y1ZzVWT3FLMnVkOXM4eEtxUCtvWnVZaGtZczhVMEhYQWtxaGRkbUtmYTBoMXBSZ3VBTDRJbEF2eWdRclBFaVJPaWJLaXA0N3pVSi9iNEs5YjRlZlVIeUZqbndsUlU2amNlUWtaR2NVV1dlTmg3ODFxS2JJRDhCVkUvbzdxMzNPT0pueFNrUDBDcEF2QWVoem80ZDJSM0FYQVRuamV3WjZ5RHB0Y2EvZXBPUlREQW1DOEl1ZkdiUE4xa0M5dkdEeFQ5SmlJNWtqRUVVU2d5T1BsL3I1V0RNWGZkUExtanRHQWN4UTdIR09BUGZiWW8yakhIWGU4VWxYUEZKRmNVWDlSVmIxb3laSWwxK01lYWgwREV5ZFpwOWhKVHpzY0RvZkQ0WEE0SEE2SHcrSFkyaW5wL2gwZlVTdEdPVEdidU1jM1JWY0JYd0htMGtkU2VMOUpxbElyNk1zeGxqK1RmNVJkaXlPZS9oRmt1aXB0aXQ0UHFncGZFSkVmK2w3Umw2TEJ2bDhZeUZuc1UzVVl4aTVDNlFKOUFDU0s4aVVqM09lYm1ycW9iYzVRV2hRdjRtMy9NTW9VWUNud0tSSDJNSVkvbGRocHUzZnd4Q3NDcjZscUk4SmVnbndlV0tLcXJ3aDA5V2RMTWJXZjlvdytCUlFKK29BaXF4SFpSVlFQVG04WHBuWWZZK3pEaUl4WGVBN2xNUldtaUdxTlVsUUdyTnhjNXpiWTYxYm9PZVZESUlHeURxdW5DT1oxTmJwYzBCdXg1cTQrRFkzOU5mQWMxdnhNalo2cHNFUDY3ZzZhL28zbGxNenhTNm1wOGp5K29tcC9GYlBMRzNMWkVEWTFaNGl3bnlBeGdIaXdhaEZVUEFJUU1mcTRvczlIclRrWE9peFVUWXdZY3ozQ01ZciswUWJCbkRncjNpemtYRlc1VGExY0RDQkd2eXhDWXhCMGZVUW83bkV3aTdIZkY2VFdXcG5lZlgybWlLZlA1aHZUNFJodW5LUFk0UmpsSEhEQUFUdUhRcUhmQXAvSjVTTlcxYWM5enp2bWtVY2VlWDM0clhPTVVTendETEEzVzM1Z2daSThYMHN5azdxRDdITk90UWxJeW5KM2RtL1R0TFlXU0hTMzZhTHZTMEpxL0s3dXZvbU03UUhKdXREdEpGODZPK2lOUmt6djl4NlFTMjRtTlVaSDl4alJ0RDZiZ3UwK3Z3Uzl3UU94N3A4dC9YUGhjRGdjRG9mRDRYQTRIQTVIaXVMdTMwTlM3M1RMNWNuVlNNMVNRUTRLVTdWdmpPVTkyWisrS1RwU0JBL2wxdjVHOE0zRWVjQjBoZnVqdHUxWStIZTM2dDJ1eGI0MzRUNUJEdk5OOGNWUnkwWDVSNm1hS0VadUJ6WjBXYk5mSjAzL1RHN2ZhMGZmbEw0SWNpWFUzZzFONzZWNkNPeUpjbmU3Ylo4T3ozY0JFakhWZDRqSWNTRWpwM1pZem1sbitZdFk2bjFUUFEvaDh3SDI5cmhkUG1DMlo4alkwMFZrbkdLLzNSNHN2N2wzejM2VGV2KzllMFNNL2EzQzlnTEhSNFBtTzNyMzFVNkFSTEE1ejIyd1l4ZDJUdm5ZdzFjSWRWbVpCaDRBUmFncTBwWElDTVlvUXF5aWlRVEVzZkpURUVyWWIrY09udnhQZjBjdzJCM0FnTWc3K2R0b01RaVNYT2NpK1ZsTGZ0NlVtZ0NJUTlOYWdJaXB2Z0RoR0FCVWFvMEp2ZXhUazNOY1FXOW90OHZPNjkyaTdUR2FXd0hDVXZXT1lJaFQzSmFlUlIraGVnT1FpTkdVYkVldDAzOTNqQ3FjbzlqaEdNVk1uejc5ZUJGcEJNWmw3bFBWdUtwZXZIVHAwcC9USjRMUDRTaUlHNEZwSTIzRU1DQWtuMG85b0lnY2Ywc09oOFBoY0RnY0RvZkRNVXdvU1VkVUI3QU9lSWZzVERYYjNTYld2ZjhkZWdOTlU4R3NYZlFHa1g1QTM0RFRSUGZQZXVEOTduWmQ5QWEwcHRzUzBCdmdtcjQ5ZlY5NjhLeG0vRTV2YnpQYU8zS1Q4ZzJrM2xNbFk1OEFwdnRITXZxUXRqM1ZwcisrbVg2STFMYmk3cDl0dW4vQ0pOZUlEY2w1VDMxK1BxQTNtRGlnN3p3SGFiK0R0SDVkak0zUFFlcGFPVWZ4QUZqMFRnODV5Qmc1RWt1UG8xaEV2NllxQ2JHbUg4ZHFiVWl3ZGFwRXhabzV2VTVpZ0pjN2JiRGZtY1lVSFNMb0taRGZVUnd4NWxzSTIxclZzM3FkblFEUHJJUHFXMFg0WHBoZ2VneCtrOXFqcXAxUkd6K2oyNUdhM0dUTnRlTHBjWWo1N09DdlJEcVNERFJROGZwdWYzSjE2bCsrR1grOENHV3FlbnQ3SHljeHBKeVZtL3ZjQmpmMndPZVVqMUxDZXhtakQvVzlSQkpCOVp5UTRZejB6WXFHZ1oxRFJvL29hVXFvcmNQeThmNk9vY2JzTElBR0ptL1dyMEtKQUFuTWdGTG1hbld4R3QwZ3lHNGlNbHVWU3hUN3JrR3FFRG5hcWowYlNCamtjcHQ5UDgwaWdqMGdZRnJ2dlZYa1EyUHVXOUd4VmVFY3hRN0hLT1RRUXcvMTQvSDRyZkwvMmJ2eitMcnFPdi9qcjg4NU45dTlhZEkyTGJRRkJGRmNVRkFzSWt1YkJHaUxJSW9yT2dvb0lvNkNvczY0anZ3Y2xRSEhYUWZYVVhFWmNSamNVQkMwTFpxMEJVVUVGTERJSm90dGdXNUptOXdsdWZlY3orK1BtN1JwbW4yN3ljMzcrWGprVWU0NTMvUDlmczVKZW9HODcvZjdOVHQ3a0NZUEZ3cUZsLzN1ZDcrN2Ywb0xrM0x5RStBaDRJNVNGMUppdmY4am5hRDRQOHBWUFY5OS8rZTk5MXdOZXo5bDNIc3VBS3A3dmhKOSt1djlzNUppUU4zN1ArSzkvZmFPV1FVa2U3NzYvaUtnZjIxVmZjYnBXOE5BOTlNYmpsZjN1WjhxOXYwbHdrVG8vY1ZHRGNYNks5bjdURVJFUkVSRVpIL0czdjgrcndPZVh0cHlSRXF1TjFST0EwOEJEd0xyZ0ZiZ0NXQVRRK3dQT29FVUVJOVFMa3IvUEJuVWRnS3ZCdDRIa09Ta0plNHN3L2hWbXBZbkI3czJSZUY1V0ZobmVPdEE3WExjK2xpS3hyOWo5cXdhbWcvdW5YM1puNXVmYU1XWm9rY2xnOGIvMk9lazJZc0FnaUE0dk85SFlBd2VMZ2FpZTJYbytudUtTdHg5N29nZndBRGltQjhGZ1Y4QTlwVmswUGlpUXV4ZjdtYjl4bjNLd3B2QnNKaXJCK3Ruc3U5dE5IMlA1SjRHazJOREMvRytFelZTUVZPNzR4L1B4dXUrMVBkNE1tajZzK0V0NmJqMXZTUHBlKzg5Ky9QQXlCRU45YnZ4R29DQTdtR0Q0Z3pyN3lUbXptVFE5Ti91UEpTSld5OHIxdGY0UXR3Zno4YnJ2MVM4ajhZckREcUg2ODhEKzFuQTNvemQzU3NOZTJDSVMwUktTa0d4eURUejBwZSs5TEN1cnE2YnpPdzVBNTEzOTJ1cnE2dlBYNzE2ZFdhcWE1T3lFcUdRR1BaK1VyNTNhZWVPMHBZaklpSWlJaUlqMVBzQnlSb2dCVFJRM05zd0hPS2EzdG1XdFJRLzdGZ1B6R1h2L3FUOSswNVFuSEZaMS9Obmt1SUhRZnUyQzlqNzRjbjVQVjlEZmJoVFJQYk9STjhGYkFQK1JqRWNYa2R4bjlZdFUxeFBHL0Frc0htS3g1MkI3c2dZVGRkaGRrNlNwaGRuYUwzZGcvQjFnVmtRUjBNdk94MWhDMElBWjhBQUdBRGpDZUJaRVZIZDREMVpBNENaWFRCWWk1NlpxbnRmMjBCYmZWVmxpaitHTnE0UHZPZG8vVjBxWG5ZR1FmQUZ6TjVlRWRyYkV6U3VqcUxva2k1dUtRYVp4bUtBQWp3eWRHK1RlVzhqNzN0RTl6U2dwZlhKb0hiL3YwZEd5dHcrblF5YTlnMm84UnFISTVOQjA5djJiYzcxNmJqMW53WWZoeFh1UEFycnR3M1d3UENhWXBnY2p2QjM2TWMxR0p6dCtKVjllbWsyZk1PZWFpSGwyTEMvTzh6RU5uZWZwYWVEeHM4Qkx4MVpIU0pUVDBHeHlEU3ljdVhLcGppT2Z3N002My9PM2JQQUpXdldyUG4yL2xlS2lJaUlpSWlJekNyTzNpVnlPeWlHUENJaVkxRUFuZzBEQlc1bEo2VGZQckdqRnNjL0pBek84U0IrTFRHM20vRjZuTzFaT204WTZqTHIvWEMrMlpKQkc3a3R3cUNDY09jUTA3dzdBVHppdUF5dHQ0L2xGaVphbWcyL0p1WTNLUnBYZXNpL0dyWXFFU1J1NllxUGV6YjhjWWREdG1jSnVNVVVaODRQWmpMdmJWUjlEM2RQQTE5MVJ5ZHhjM1B2S3lOcUlBaSs1TkR1c2IvZkNMb3NqSjhYWXhtTDdCR0M0c3gwd3kvek9MaTU5N29DM1cyRDFWVk4wM0l6bnVidTN4eXFmc2RxaTh2MlpkS0ROS2xKQm8wWFk1eWNpZGE5TmhsVWZ4bzh6c1Q1THdJa1diYlVqR2ZFK0tYRjVzMjFaaDZBRHp1aldHU20wZktRSXRQRWloVXIzZ1dzWllDUW1PSlMwOGNvSkJZUkVSRVJFUkVSRVpsd3N5RWs3aFVQMzJSd2FkYXZkZWRKSTNoTkRZMkg0QndQL3NNK2UrUU9LRXZoSG5keXVCOEx5eGYyUDE5RDR5R09IKzd1and5MWhMVjdmRGVBQnl3ZnozME13UUZDK3UvUE8veDFhZGF0emtUclRzUDlSeGdOcWJENlpRRHUzQWxnQVdjTTJjRWszdHNZK3g3MG5nWVJaV2o1VXdZZXNzQlBKZ2grQ0N3Mjl3WUw3SVVadXY3cThFNXpQOVZnaytNQmdNTW5DZjFqTVZFcVE4c2RYZHo2OENEOVd4ajZaUURFd1pDL0p6ZW9kZmNZN3RoblJuRU5KeHdFekRXejg0QXY0RHhSRXphZURidzF4ajRPdjk4SlFCaGVpbnRiTmdxdkEwaVNyd1B3eUhjTjk5Q1NnYjgxR1M1L1crK1hHMGNOZDQxSUtTa29GaW14NXVibXhNcVZLNjhLZ3VCS005dHZscis3WDF0VlZYVzA5aU1XRVJFUkVSRVJFUkdSRW9zTXY4YU1ad1NCdjlmTWpOaUhYSGE2NlBkWjhLc3dtNU1NN2V0d1pKOWwrbzlPV1doZk5iTUt4NzQ0VkM5QnpOWHU3Z0grMFVxYW43L3YyZWJxSk12UEdzdE43V1hiQU56OVdTTnBYVVBUQ2RDOHorOTB2ZWVEQnpHV0I0aGpybktuWVBDK2FwWTE5MjFiVGZOaDBMd0FKdmZlUnRQM1NPNXBJRWthejBpR2pUOUpCdkVXNEx3b3RsZWw0N2FEZ1A4R1BsUkp4V0Y3K2d2ODM4eG90RGgrWlNZT0RzSjljeEFFTnllRHhrZVRRZE4vcDNqSmdmMzdUd1ZON3dkcmN2d1hHVnIrTk5UOXVsSGZkei9oSkkzSEpNUEduMWhRK2FqaDgzSC9ISEgwZEl1NTNwei9NYmcyRzdkZVdXemI5R0xjejNMNEFyVGtBQW9FYzR2UFlmaWcyT0FTOCtDOWU3OXM2WERYaUpTU2xwNFdLYUZseTViTnE2eXN2QUU0c2Y4NUxUVXRJaUlpSWlJaUlpSWlFeWdBb3ZGMjRuSDhRd3ZEOTRLOXpkM3Z6TEQrN3BGY2w0bUREeVZEUDg2dzF5U0RoUTlENDgxbWxuVG5SSU9EY0w4Mkc2Lzd5bEI5cEZsL2Q1TGxuOEtDZjBzRThaMEphMXlEODNlRGhlQXJNTHVYaUYrTTlkNEtjZHlTQ0N5RzRGOVRRZE1oYnRSbW90WlhEOWJlUXYvWHBITThOSzB4NHAxdXdiTndmeG51RDJiajRIcUFMdFk5bUdUNXU4RytGZ1RCYjFQVzFPck9RNWcvRFkrYlUzSHdralJzbjh4N0cwM2ZJN21uZ2NURTNTRmhReHo3T1JsYWZ3RkUwRndieGRGZFFXRGZDUW5xOTA1bzk3OWF4QTFwTXJmQkhic3lNZStzNXFSUEJVRndnY0V6MHR6MlZOKytrMEhUT3gzL05NNFRGZ2Z2R1BhR25jV085Vm5DMmc0MjUxUW52aUlkKzVkZ1ExdE4wUFErNERObWJFaEg5aGJBNGJnR0FuNE1QSnFKMi9kOGFDRWduQTlPVU56VGZPaG5IZHNMOTkrajJMUkhzVXhibWxFc1VpS3JWcTE2VGpLWnZKT0JRK0l0Wm5hY1FtSVJFUkVSRVJFUkVSR1pJQVlNc2YzdnlHVFljQWZ1OTJGVzU0eGtObkd2bHM1TTFObms3cGNhN0FKN3ZUdW5ZLzY0NDI5THgrdmVRTS9TejBPT0g2Ly9hSXkvQ2VOUHVEVVp2Qm5zK1k1ZkUwV2NQNDVibzV2MUd6RXVCTi9zY0Rad3lGRHRQZkpyTUgvYzRKV092Y1BjbndGY2tZNXpKMERMbmhtdG1YajlOK0k0UGdXelgrTzhFRGdIdDhNTi8wcWE3TituNHQ1RzJ2ZEk3Nm0vSEJ2V3BxUFdreTIwaGxUUTlOMVUwSFJ2TXZEMk1BaCtndkhpWXVkVUFoZ3M5OEN1U2dhcHRsVFF1REVaTkgwM0NNTFRNekZmU2Nmcnp0bmI2NUdWeWFEeEsyWjh6YUN0RUFlcmhscWFIQ0RGc2hlQXZRRGpuajMzVHV1djBuSHUwRXk4L3Q5aFF4dWNVR1BHRzhGL2tJNjJuVmFjT2J3MG1RcXJyd1ZmRXNmQmVYRDNudjJOZzhDUEx2YVRlR3kwejExa3VyTlNGeUF5RzYxY3VmSWtNN3NKbU5QL25MdmZhMmFucmw2OWVtc0pTaE1SRVJFUkVSRVJFWkh5dEFSNEcvREpVaGNpNVNzWk5INFBvOWJkMWdXeHJmTXdYbXBZTis1TEhMc2MvTEpNdk80VFVGeDZPd3lqWm5kckJocmpPR3JPY2N2alVGd0NPd2o0YjR6bjQvNUFJWTVlMGNVdDkrODdWdE1WWnB6ZzBHN3VHVGRxY1R2VmpGUWMrV3V5clB2WjRKVWVuZW9OZzJ0b1B0aUMrSmZBQzgzOHJYSEVneGJZZVdBN0FBeC9oOE9qbVhqZGkvcU0vU2o0RXJEZUQxOGt6S2h5Sjczdk9GNEpoR0RabnRkbVpzbUkrTnhjdFA2SFkzL1NVbUpPbVdTc1ducGFaSXF0V3JYcVRPQW5RRlgvYys1K1kzVjE5ZXV1di83NnpOUlhKaUlpSWlJaUlpSWlJbVdzTEVJTm1kNHk4YnEzOUgyZHBQRnJ3QWtPTWVaM0VFWGY2ajJYbytWUklyNEhmSzkvUDBISUo0SG40L3h2T2c0dWduWHRBd3lYZGZkR013c3dBeWN5L0dISFBqZDBTQXo5Wmd4ZjRmQjhNODVQUit1L24yTFpDNXpnQWpOQ2Q0OGR1OXZpK0MzN2RXR3NJWXIzM00vUTArRjd6b2JXQUdnbFVaazI5QzhHa1NtMGF0V3FOd05YTWNDeTcrNys2VFZyMW55RUVTeXZJaUlpSWlJaUlpSWlJakpLaHdCdkFENWI2a0prMWdrcC90NDdIcTdoWHNzWEp2R1haTmh3dzhqNm9zTkJXUUFBSUFCSlJFRlVQektFalJGajJvZjc2RlNTZVVkbWFMMTkzK1BOUFpNdDkrNDV2TytZbzcwbktTTmxNNk80TEc1Q1pDWllzV0xGdTRJZ3VMTC9jWGN2bU5sYlZxOWVmWFVwNmhJUkVSRVJFUkVSRVpGWlFVR3hpTWpFS0p1Z1dFdFBpMHlCbFN0WGZ0ck1QampBcVRZek8zUDE2dFczVG5sUklpSWlJaUlpSWlJaUlpSWlNbXNwS0JhWlhNR3FWYXV1QXQ3Yy80Uzdid0dhMTZ4WjgrRFVseVVpSWlJaUlpSWlJaUt6VEFXUUxYVVJJaUl5ZlNnb0Zwa2twNTkrZWxVVVJUOEJ6dXgvenQwZmNmZm10V3ZYUGw2QzBrUkVSRVJFUkVSRVJHVDJNWXJMcFlxSWlBQUtpa1VteFpGSEhsa1pSZEVOd0lyKzU5eDlvNW1kdkdiTm1xMGxLRTFFUkVSRVJFUkVSRVJFUkVSRVFiSElSSHZkNjE0WHRyZTMvNXdCUW1MZ2pudyt2NktscGFWOXF1c1NFUkVSRVJFUkVSR1JXVTE1Z0lpSTdDTW9kUUVpWlNiWXRXdlgxV1oyeGdEbjFnTk5Db2xGUkVSRVJFUkVSRVNrQkt6VUJZaUl5UFNpb0ZoazR0aktsU3UvQjd4K2dITTNoV0c0Y3ZYcTFlbXBMa3BFUkVSRVJFUkVSRVJFWktKVXNleFo4Sks2VXRkUjFKeUFJeXRMWFlYSVRLV2xKa1FteUtwVnE3NEpuTnYvdUx2Zm1NL256MnBwYVNtVW9Dd1JFUkVSRVJFUkVSR1JzcFVNR3I5aVpoY1RSYWVuMmZEclV0Y3pHeVNDNExxUXFxcE16RE1tcHNjVDVsZFROV3p3bklOTnNPL3YyVk5CL0RsWStOSjB6SE9LUjVaV3dKeXFFUXhhZ0piY21Nb1ZLU01LaWtVbXdNcVZLNjhFTGh6ZzFMck5temUvYXVQR2pRcUpSVVJFUkVSRVJFUkVSTWJscERsd1MwZXBxNWpOa2l4L0VXYlB4Zm5VS0M2elZORDRyd09mc1IzdXZ0VE1MeDZ1azZySWp1aUNoNFpxVXhNay96a3d2M0s0dmh6L1ZTYml6T0hhaVF5aXU5UUZUQlFGeFNManRHclZxczhDNytwLzNOMy9VRjFkZmZyR2pSdkw1ZzFEUkVSRVJFUkVSRVJFWktwVmNkS3pFMEg0WThkdXk4UURUdGlSU1pBS210cDkveHlwOS9XL0pJT21TMGJTVHlIT3Z3UHN3OFZYWG9uWkhOemJ3R0tIQjRFN2NObzlqdlpic1JQQUExc2VXUERCa1l6bHNmM0tpVGNOZURLMGN3eDdqYnRuTUg0K2t2NUVCcEV0ZFFFVFJVR3h5RGlzV0xIaS9jRDdCemgxZHo2Zlg3bG16WnJNVk5ja0lpSWlJaUlpSWlJaU1vQ28xQVdNbFdHTE1Uc0s5eitXdXBiWkpJWlBCbmpRNTNWRFlQWmh4MjgxUmhPMDJsM3B1SFVCUUUyNC9BMEI5citGT0RpdWk1YUhvTGg4T05DVlljTU5BS213OFR4M2pzdkU2OTRGVUdQTGEwYzZVbzUxandDUDlEMVd6WW1IQm1IRk53eGU2bkJUSEFjWDVXaDVkT1QxaSt5bmJKWXRWMUFzTWtZclY2NThGZkNaL3NmZC9iNGdDRTV1YVducExFRlpJaUlpSWlJaUlpSWlJZ09KZ2NwU0Z5RXpSelp1L1VMZjE2bWc4Yk1BUlBiZU5LMjM3ejJ6YkY0MWllZmw2TGdIN3RnMTNuSGRPYzZ3MXpMQVNwNUZ6NnhLc2Voa0FEYzdGQ2VWWXRsTEFkSWtOc0NlMzgwSE5VSFR4UVpYbUpPT0xmNm5iTFQrbXZIV0p3SjBsYnFBaWFLZ1dHUU1Uam5sbEJlWjJUV0E5VDN1N2c4bUVvbW1tMjY2YVdlSlNoTVJFUkVSRVJFUkVSRVp6TGd6Z1VxV0gxa1JCQjkyT0JuOEFNTjJ1L2t0SHNXZnlyTGh0cjV0VTBIVHZSalBTMGRXa3d6aUN3eDdsOFBUd1RjNy9zVnN2UDRyUTQvV1BEY1ZlbHZ2S3pPN0lCVTJYUUFRUjNaQ2xwWS85RzFkemZKVGc5QStpWE9NWVdtSG4yZGkrNWMrd1dGdnY5WEpJSDYvd2JrT2g0SHRCSzdQeFBsTDRkYXR3eitGNXJuSklIcWZFWnp0K0tHR1pURHU4cWp3NWd5M2JObmI3dWhVTXBqM0h1QnM4Q01NSWpmdWl5UC9ZSTcxcmIydGtqUWZTeGgvM055V09WNkpjYTlqbjgxR3JUOGU3L05Nc253eFFmQUo4RE9CQm9QSEhINlFpWVAvaEpiQzhQZGFWRVB6d1U1OE1mRHJ6RDRoTVNUaEpBdjkrdXFvWm1VTzFvNjB6N0dxNGVDRmhINFQ5UHlDM29Bd3ZBbWdNdUtvYnJpM2t1VkhKa0w3TnU3SGczMDdIZHNIWVgzN1pOY21zMGJaYkRrYUROOUVSUG82NVpSVERnM0Q4RGZzLyttN2Z3UkIwSFRUVFRkdEswVmRJaUlpSWlJaUlpSWlJa01vTU02Z09NbnlseVdDNEE3SDMyVEdmV0RmZC9NN2NEdlRnbkJEVGRoNDlrRFhwWUxvY29OL0IvOEx4bStCcHdjV1hKa0tHODhiZXNTdUxuZi9xc04xQUxodmRQZXY5aHg3Y3ArbVFmRFNJTERyZ1hhRDY4RXJ6Ymd3RmNUZjJiZlBaMWFsd3ZnM1puYVpZeG5nVzJiY1cyeWIyQUF2cVJ1NnBxWEpWQkRmWWhaOERHT1R3WCtEMzR6N1VxUGlnTDN0bWhla2dybTNtbkU1TUJmNE1YQVRia3ZDd0Y3YzU1bWVSUkRmaW5NeStLL0Fyc2J0a0FDdVRRWk5GNDNuZVZaeDRqTUk3RTltWElqWlg0QnZBemt6dXl3VnhGY1BmWi83c3RDdkJLdTBLUHJ3YUs0Yks4Zmp3YzVsYWRtU2pteGhPcktGN3Y1TmR4N3FmZDFOMThQSm9PbGppY0R1TW1kdUhBZU5tYmoxN2RDaWtGZ21rbVlVaTh4R3k1WXRtNWRJSk5ZQ0MvcWQydTN1cDY1ZXZmcUpVdFFsSWlJaUlpSWlJaUlpTW93WXFCajc1Y3NYV21BL2NyQTR0dVljcmV0N3oxVFR2Q3dJNHQrYTIzZmd1SnZoanp2MnZUWllsWTd6eisrZHJac01tdDRPZk5PZDl3QS9HSHpNMzJjek1lK3FabGx6R0lhdmRQaDk3NzYxL1RuMnp4NXpTcGJXM3dOVWN0THpFa0hpejhCcllmbENXTCt0T1BaQi93NDB1dnRYTS9HNlMzcWVDNm1nNlNPWVhaRU1LaitVaWZub1lCWFZoTFV2QTQ3RS9lcDB2TzZjdldlT1R2VnRsd3pqNzRBZDdjN1hNN0ZkQXEwOXMzZVByS3htN3VJK3ovUUhRR2MrRGs3c3B1VnZ4ZVBITlNTRDZydkJQZ1BOUDlvLzVCelo4d3pEeFA4WXRpVEczNUNOMXYxZjhXaHpJaG5HdnpDenMxTTBmVHRONjVyQjduWFBQZFA0YW9OWE9seVpac05maG1zL2tGVFErQmZIbm9HVHdDQU00cjhrYVhJai9xWVBOR1F4eEI5TURDM2JBWXpHSEJEMXZxNmgrWGd6L3dRWTduNVlFUGl2a3pRTjNJdjV2WmxvM2ZGanVSK1o5VFNqV0dTMldicDBhVVZOVGMyTndEUDdIbmYzdkx1L1lzMmFOUStXcURRUkVSRVJFUkVSRVJHUjRVUkE5Vmd2VGdYQitaalZHZkZYKzRiRUFEbGFOb0I5ejR6YVpGRDlodjdYZWh4OXBPK1N6cG5ZcnNMWkJmWUNKaWluTVB5YnZTRXhRRGUzL0JWampaa0YxZmp6aWtlWFZoaCtNZTViTS9IMmY2RW5KQVpJeDV1LzRFNWtCR2NOTlk3alBTdE5Xcmp2bWJ2VHhTK29wUEc1aHIzQ25ZY3k4YmIzN3J2RTg4YnVITGMrQm51ZmFReWYyQnNTUTAvUS9sMHpValZFSy9hcllRVFBzNGJseHhsMmdzTjFlME5pZ0paQ0hNVmZCUERBaDd4WGdHcE9QRFFJK0haeFhQdE1rdVdMaytIeXQvWDlJZ2hYQVlTQm5kNy9YQTJOaHdCRTVwOTE0ZzhEUCtycCtyTk8vT0VvdGwvMEg5T2dGdWpzZjN3a0FyS1B4QjYvRytlRFpsWmo4TFBpdVA0bE0xTGczK3Q1ZlQvWUFCbTF5SWhrZ1hEWVZqT0FaaFNMakZCRFE4UC9BUHQ5dXNqZDM3SjI3ZHJXQVM0UkVSRVJFUkVSRVJFUm1TNGlpZ0hjbUxoeGdnRlI3TmNQY3Y1M0JoY0N4L1EvbHlIKzQ3NUhXZ3JRK0xpWkhRVXZxWVhiZG8rMXJsNng4ZnY5RHJvL2doa0JRUjFBaWpuUHc3d085NmVTd1lLUFFXUC9LM0tPSHo3VU9Ma29mMU1xcU55QjhZWlUyTlFRUmRGbmNteTRHZGdUT2lZQ2ErNzV4eC9EeGtGbkhycjVpWVpoY0ZReWFQeVBmVTZhdlFnZ0NJTEQ2YmNJODRpZVo4Q0pVQXhkOStzYkduckdHUEplb2JrNkNPTnJ3ZVlCWkNGWGpSMFp1UFhiQzlrRE1CeDdOMjc3Vkd2d0t1QWZ1V2o5RHdGcXd1VnZNSUx6b3pqNFlSY3REd0VrMlhmSmNqY09BeDRmdXJhQnBibnRLV0srVWhNMnZ0RWM5NWlQWmxuL2orcHcrVGtoUmh6eitSenJIMG1HVGFzTWFzWXloZ2pGcGFkRGl1K3JNNXFDWXBFUldMbHk1U2VCMS9jLzd1NVhyRjI3OWtjRFhDSWlJaUlpSWlJaUlpSXluVVNNTHhoYkFPQWtOZzEwMHFQb0NjSVFNeHRnajkvSy9ZSmdOeklHUU0yRXpDZ09vbmhYLzJOV25QVkhNY2lFaUtnaEpBQ3pJNHpCbHBlMllVYjYvYzVDZk5KSllSaCsyYkRUd2pCY21mTEcrenptL1JuVzNkalRhSEZQVjQ4TTNaYzFBSmpaQllPMWNIeUE3OW53ejlONitnWldtTmwrczVLTGJZYjhlUWlTWVh5MVljZTUrMTFtZGd4QWpuWHJpUGVkbVo1azJabUU0ZlZ4SEorUlk4UGFJZm9jaWRDYzV6aCtiNUtUbG1TNFpjdFlPakhzblJpM1pHbjlCMERnMXV5d09jZTZSNHJucVhYUXZzVXlWbDJVeWFyTkNvcEZockZxMWFxWEEvOXZnRk0vWGJObXphVlRYWStJaUlpSWlJaUlpSWpJR01SQS9UaXU3d0F3NGlYQVEvMVBXbWlMQU54OTV6akdtRlNHZHdJNGZtTW1XdmV5c2ZiVHhTMzNFL0hTNGo3STRidkJMaUR3RzZyanBsTnp0UDV1VDBEdFBZSHg0SXIxUkJ5WG9mWDJzZFl6RU90ZHV0bjVZRHB1L2V4b3I2OWgrYXNNZXpYT0Y4RWZBUHY2Uk5ZM21HcWFUK2laOVgydWhlR2hSQXdZY3UvTExVblR5d245UTVrby9iTHFNUGx5ZzJWUnhDbkY4eWZVR0x6YzhaL3Z1Y0twTXhqd1F3OGlJOUJObVN3OVhSWnB0OGhrT2VXVVV3NTE5LzFtREx2N244SXdmQk45bGhNUkVSRVJFUkVSRVJFUm1jYnl3Tnd4WCszeDdRQVdjTVpBcDgyTHl5MmJjZXVZeHhoVTcxNnkvZmNGSHAwc3Z0R2R5Snhqb1huTSt6WDM2dWFXdjJiaWRlL0F1TWpNTEFnNEY0QTR2ck5ZTHFjenhCUmw5L2h1QUE5WVB0NWE5dXM3dG1MZk5yYStzNnkvenAyUHB1UFdmNTNZeXZaVnpVbFBJN2J2eDNGOE1VQVkrTVh1ZEpyWmhqMjFST0YxUkxhNGk1WitNN1NQVHJuWm9aZzl5MEorYVpDcm9mYkkwSU12T2Z3OFIrdnZBR3FDaXJkamRvREhmbFh2bFliWE9iN2ZMSFNSRWNwUUpwTnhGUlNMRE9MMDAwK3ZTaVFTdnpTei92dDJiTXJuODZmZmROTk5YU1VwVEVSRVJFUkVSRVJFUkdUMENveGpSbkVjeDk5eEoyZlllMnBZZmxMZmM5VXNXd0c4MVozTjZTai80L0VXdXQvWXNBMEE4MmVOcjZkYk9qRC9CV1lISklQNDg5QzhUOUNUWk5uU0twcWZPVlFQbFRRL0g1Yk42M3ZNOFo2bG9EMFBrQ2E4MloySERZNVBCWTBmMnJlSDV0b3FUbm8yUUJCenRidDdnSCswMk84KzdhcVRMRDlyTEhjSmtHSGJ6ZTcraE1ITGE4TEdOL1k3YlRWaDQzNWJMZllUWmVMV0s1aWt5VkpoRUg4a0ZUVGRHd1Rob3hrNi81eGwvVStyYVR6RjhiTWQvNnJqbWIydFczSnBXcDVNQlUyZlRkSjRSb3FYSEpnS0dyK2NDdVp0eHYwVnVGL3JVYncwaWdvWFdPRFhBTnN6a2IyMWVPM1Nlc00rQUg1emx2Vjk5M2FlQ3lnb2xyRktVeVl6aXNzaTdSYVpERkVVWFFrYzNlOXdKbzdqTTFwYVdyYVhvaVlSRVJFUkVSRVJFUkdSTVNvQTg4ZDZjWTViSHErMnhyY0ZidCszd05ZbHJYRXR6ai9NT01LZFpRYWRjZXhudysrekUxZ3pBTjFrSGt4NDZoOW1kbUl5YkxyUm5CM0U5dmswTFg4ZWJWOXhGTDB2Q01JVHpPeWlWQkN2ZEpwdUFiS1l2OGl3bDFoVU9Ka0JsdGJ1RlFaUmM1THdQN0hHWDV2N1l4QWM0TTZySE05WUhQUXN6OXhTOEhqNUd5MElWbVAycVZUUWRJN2pmOEJzdnJrdmp3a3VKK2IrTk92dlRyTDhVMWp3YjRrZ3ZqTmhqV3R3L202d0VId0ZadmNTOFl1eFBiV04zY1NOYi9QQXJ3dk1yazZHalJmajNBMVVnalVaUEFQNHY3SDFQVnBMazhrdzlRWnpUc05aZ1lGaHJ3RnVkT015dUNPdXBQR29NT0Fhc0FjemNkdGx5WER1ZnJVNS9ocENlM282cXZsakVyOEEvS2RSSEYvZXhZWUhxbWs4SlF3cWZ1UFFWWWp0VEdocEJ5d1oxdjRROXdPSTRwZnQyNWZOYzd4dGF1NWZ5bENXTXBtTXE2QllaQUNyVnExNkxYQmgvK054SEorN2R1M2FlMHBRa29pSWlJaUlpSWlJaU1oNE9PUGJvNWhjdE83cUdwWTlaR0g0WVhPV09YNnl1ejBGL3Iwb2ppL1BzZUh2RTFSclAzZmtQVzQrbThDL0FwenMrTmFJd24rTXBhY2N0enhlRTUvd1lvS0tqNEc5RFB4TllFOFo5bUFNYjh5eFlmMVExd2R4dU1GRC81MjVMWFBzVE9BSjhKOFVZajdkVGN0OXZlMnlyUDlqVlh6aTBqQ291QlI4RlhBZXpsWmdiUlNIdis1dGw0blhmN1FtYlB5ckdlL0NyY253NVdDUE8zNU5IUEg1c2R6am5yNVpkMk5Odkh3Wm9WMXF6a21PdlFqWWhIRlhITVZ2SG0xL2xlUVBETVBsKyswWjdNNHhCZ1JCMEZ4anl4ZjBQNStONHJ2TTdmTmVuSVg1ZnhiNWRXblN2NE03OGdCSkdsOWhBZDl6cktzUTJ5dmg3alEwT2ZzR2NRSFlnY1Z3dm5WN0psNTJDR3pZRS9RR0FhOXg4MGVJL0t3dTFqOEJVQk0wWG1Gd0p0aUgwbXo0eTk3N1dINmtHUW1QL0xIUlBnT1JIcDJVU1ZBODZOcjRJclBWaWhVcm5oc0V3WitBWkw5VFgxcTlldlg3U2xHVGlJaUlpSWlJaUlpSXlEZ0Z3RTdHczAreHpFckpZUGs3eklLdngvanJ6ZTFIbzczZXpOOGFSWVhXSExjK1RwK2xyR3RvUHRpQytISXpPdy9uYjRVNE9xdUxEUThVeDJ6OEp0Z2JnUSs1eFR2TmJibVpYUlFSbjV1TDF2OXdnR0VDYUs2RWxodzhzeW9WSFBSdGpIUGMvYXBNblA5QU1xajhuT0U3SERvTmU1M2poMXZjOWZRMHR6MDE1Z2NqczlrbmdhOERUNVM2a1BIU2pHS1JQbDcrOHBjbnU3cTZma20va05qZC96QjM3dHozbDZnc0VSRVJFUkVSRVJFUmtmRnlvTExVUmNqTWxZMkMzMExMUk9WS2dRVitBM0NVdTM4akU3ZS92emlUdUNpS0M1OEp3OFFMY2I0VUVGU0E3M2JudTdrNE05aHkyWEV4Sklaa3VPUk53RG5GZnRkZERNUkcwOHN4VzJDQU81dmRPRCtqa0ZqR0xrZVpUTVl0aTVzUW1TZ3JWNjc4Z1ptZDIrL3drOTNkM1VkcFgySVJFUkVSRVJFUkVSR1o0UXBvQXBsTUUxV2M5T3dFVnQxM1dlaUpVczJ5NWh3Yld2b2REbUJwMkx2a3RjZzR2QS80Q2ZDUFVoY3lYZ3FLUlhxc1dMSGlyQ0FJcnV0N3pOM3pVUlFkLzl2Zi92Yk9VdFVsSWlJaUlpSWlJaUlpTWtFYzVRSWlJdU4xRVhBajhHaXBDeG12c3Rob1dXUzhUai85OUlWQkVIeDNnRk9YS0NRV0VSRVJFUkVSRVJFUkVSR1JIbDJVU2NaYUZqY2hNbDVSRkgwTG1OZjNtTHRmdTJiTm1tK1VxQ1FSRVJFUkVSRVJFUkVSRVJHUlNhT2dXR2E5bFN0WG5ndWMxZS93dGtRaWNXRXA2aEVSRVJFUkVSRVJFUkVSRVJHWmJOcTBYbWExMDA0N2JiRzdmNlgvOFRpT3oxMjlldlh1VXRRa0lpSWlJaUlpSWlJaUlpSWlNdGswbzFobXRUaU9md1RVOVR0ODFkcTFhMzlUaW5wRVJFUkVSRVJFUkVSRVJFUmtXa3NDaFZJWE1SRVVGTXVzdFdMRmlndk5yTG5mNFNlQVMwcFJqNGlJaUlpSWlJaUlpSWlJaUV4N0llQ2xMbUlpek1pbHA5MjlMQjYrVEV1TGdjNVNGMUdPek14S1hZT0lpSWlJaUlpSWlJaUlpTWc0cFlDbzFFVk1oQmtaRkl1SWlJaUlpSWlJaUlpSXlLajlqVEtaQlNmalVnQWVBN2IxT3g0Qmp3TlA5VHZ1d0NQQTFuN0hzeFIvcHJyNnRlMW04Sit6R01pUHNFN3ZxWFc2QkhJeHhYc1RtUU84RHZoeXFRc1pMd1hGSWlJaUlpSWlJaUlpSWlLencydUFqU1VZdHhJNGxPSnlyVlVVVjNhczdqa1hBZ2NCTlVOY2UzRFBueU9WQU9Zeit1MDNEYWlsT0Z0d0xJeGlnSlFjNVhVMVFGM1A5Vk1oQVR5ajU2dS9rNmFvQnBIcGFEZndNWVlQZ1BNVVB6Z3c0ODNJcFdDMTlMVEl6S09scDBWRVJFUkVSRVJFUkVSRXBBd2NSbkYyK1paU0Z6SmVNeks0VVZBc012TW9LQllSRVJFUkVSRVJFUkVSRVprK1JydnNnb2lJaUlpSWlJaUlpSWlJaUlpSXpIQUtpa1ZrUW1XeldTNjc3REx5K1h5cFN4RVJFUkVSRVJFUkVSRVJFWkZCek1pbFlBZGFldHJkdWZUU1M5bTllemRMbHk1bDFhcFZMRm15cEJUbGpWc1VSVHp4eEJOczI3YU5uVHQzOHRoamorMXpyUGZQT0k1eGQ2SW9Jb3FpZmZwd2QvTDVQRU90MGoyU051TmxabFJXVms1WXU5NjJpVVNDSUJqK2N3NXo1c3poNElNUHBycTZlc2gyUVJDd2FORWlEampnZ0JIVk1CYnV6cVpObTlpeFk4ZWdiUXFGQW4vNzI5OG1MR1ExTXhZdVhNaml4WXYzUEs5Rml4YXhhTkVpRW9rRWh4MTJHSFYxZGRUVjFYSDQ0WWVQYVl5SEhucUlqbzRPTm03Y3lFdGU4aEphVzF1NThNSUxhVzF0WmZueTVYMXJtWkh2TnlJaUlpSWlJaUlpSWlJaUl1VW9VZW9DeHF1enM1UDN2Ly85SEh2c3NWeHh4UlY3anBzWnRiVzF6SnMzajJPT09ZYWpqejZhSTQ0NGdzV0xGMU5kWFUwWWhnUkJzT2RyT0wyQjdHQ3ZDNFVDN2s1N2V6dmJ0bTJqbzZPRHpaczNVeWdVMkx4NU01bE1oaTFidHBCT3A0bWlpTzd1YnVJNEpwL1A3L2x5ZDNLNTNLUUd0eUtENlEzZ0t5b3FxS3lzSkF6RFBYOVhla1A4UXFGQW9WQ2d1N3ViVENaRE5wdmQ3ME1LaVVRQ2QyZnIxcTJsdUEwUkVSRVJFUkVSRVJFUkVSRVpnUms1dzYvdmpPTHZmLy83bkgvKytWUlhWNVBOWm9lOXRtOFlGZ1RCaUdlbXV2dWVNSGlnMTVNOU0xZGtwdm5WcjM3RkdXZWNzZWUxWmhTTGlJaUlpSWlJaUlpSWlJaE1Iek4rUnZFOTk5eUR1NDhvSklhOXl5MXIvMVNSeVdObTFOZlhsN29NRVJFUkVSRVJFUkVSRVJFUkdjU01ENHJuejU4UEZKZTdmZk9iMzh6V3JWdHBhMnZqaVNlZVlQUG16ZVJ5dVJKWE9IN1YxZFZVVmxZU0JNR2VwWUQ3SHU5VldWbEpWVlhWZ0gxVVZsWlNVVkV4SmZVT3BidTdlNStaMkNPUnorZUgvRDUyZFhYUjFkVTFvckZIMGk2Zno5UFYxVVVjeHlPdWNTeUNJS0NtcG1iUDkzT29kcWxVYXNnMlE5MWI3NUxtbzMzdTR6VnYzcndwRzB0RVJFUkVSRVJFUkVSRVJFUkdaOFlIeFgzRHFNc3V1NHc1YytiUTJkbEplM3M3TzNmdTVMNzc3dU91dSs3aS92dnZaL1BtelR6MTFGTzB0N2RQZWdob1pzeWRPNWZxNm1vcUtpcW9yNituc3JLUytmUG5FNFloOWZYMUpKTkphbXRycWEydHBiNitudXJxYXFxcXFwZzdkeTZKUkdMUE5SVVZGU1FTQ2N5TWlvcUtQY0ZpNy9GZVlSaFNVVkhCUUN2OEpoS0pZUVBKeWRhN1hQZG9uMzJoVUJoeUJuZytuNmRRS0l5N24xNVJGRTNKVXVKbXR1Y0RBTU8xcTZxcUd2RDdDbnVmNjJEUG9IY1dmZTlld29WQ2dmYjJkZ3FGQXVsMG1zN09UcUlvWXVmT25YUjJkcko3OTI3YTJ0cklaclBzMkxGandHZFdWMWZIUVFjZHhJSUZDMWl5WkFrMU5UVUFwTk5wUHZHSlQxQW9GS2lycXh2TjR4QVJFUkVSRVJFUkVSRVJFWkVwTk9PRDRtUXl5Y0tGQzltK2ZUc2JOMjdrMUZOUHBiYTJsa1dMRmdGdzRva25scmhDa2RtanJhMk5qMy84NHp6OTZVL253UWNmNU9DRER5NTFTU0lpSWlJaUlpSWlJaUlpSWpLQW9hY3l6Z0FORFEzVTF0Ymk3dHg3NzcybExrZGtWbnYwMFVmSjUvTlVWVlZwajJJUkVSRVJFUkVSRVJFUkVaRnByQ3lDNHQ3OVd6ZHUzRmppYWtSbXQvdnZ2My9QVXRrS2lrVkVSRVJFUkVSRVJFUkVSS2F2R1I4VXo1czNiMDlRL01BREQ1UzRHcEhaN2Y3Nzd3ZWdwcVpHZXhTTGlJaUlpSWlJaUlpSWlJaE1ZMlVSRkNlVFNRQWVldWloRWxjak1yczk4TUFEbUJtMXRiVUtpa1ZFUkVSRVJFUkVSRVJFUktheEdSOFUxOWZYTTJmT0hNeU1uVHQzMHRiV1Z1cVNSR2FsT0k1NTZLR0hDTU9RQlFzV1VGVlZWZXFTUkVSRVJFUkVSRVJFUkVSRVpCQXpQaWl1cUtpZ29hR0JSQ0pCTHBmanlTZWZMSFZKSXJOU05wdGwwNlpOSkJJSmxpeFpVdXB5UkVSRVJFUkVSRVJFUkVSRVpBZ3pQaWdPdzVDR2hnWXFLaXFJNDVqTm16ZVh1aVNSV1ducjFxMTBkblpTVVZIQlFRY2RWT3B5UkVSRVJFUkVSRVJFUkVSRVpBZ3pQaWdHOWdURkFKczJiU3B4TlNLejArT1BQMDRjeHlRU0NRWEZJaUlpSWlJaUlpSWlJaUlpMDF6WkJNV1ZsWlVBYk5teXBjVFZpTXhPbXpadElvb2lFb2tFaXhjdkxuVTVJaUlpSWlJaUlpSWlJaUlpTW9TeUNJcm56NSsvWjBieDFxMWJTMXlOeU96MDVKTlA0dTRrRWdrV0xseFk2bkpFUkVSRVJFUkVSRVJFUkVSa0NHVVJGTStiTjQ5RUlnRW9LQllwbGFlZWVvbzRqcW11cnFhK3ZyN1U1WWlJaUlpSWlJaUlpSWlJaU1nUXlpSW9ycSt2M3hNVTc5aXhvOFRWaU14TzI3ZHZKNDVqS2lzclNhVlNwUzVIUkVSRVJFUkVSRVJFUkVSRWhsQVdRWEZkWGQyZW9Iam56cDI0ZTRrckVwbGQzSjIydGpiY25lcnFhcExKWktsTEVoRVJFUkVSRVJFUkVSRVJrU0dVUlZBOFo4NmNQVUZ4SnBPaHE2dXJ4QldKekM2RlFvSDI5bmJjbmZyNmVzSXdMSFZKSWlJaUlpSWlJaUlpSWlJaU1vU3lDSXByYTJ1cHFLakF6T2p1N2lhVHlaUzZKSkZaSlpmTDdRbUs1OCtmWCtweVJFUkVSRVJFUkVSRVJFUkVaQmhsRVJSWFZGUlFVMU1EUUQ2ZlYxQXNNc1hhMjl2SjVYSUFORFEwbExnYUVSRVJFUkVSRVJFUkVSRVJHVTVaQk1WQkVKQktwVEF6Q29VQzZYUzYxQ1dKekNyYnQyOG5uOC9qN2h4d3dBR2xMa2RFUkVSRVJFUkVSRVJFUkVTR1VSWkJjUmlHSkpOSnpJd29pdWpvNkNoMVNTS3p5dmJ0MitudTdnWmc0Y0tGSmE1R1JFUkVSRVJFUkVSRVJFUkVobE1XUVhIZkdjVnhITlBaMlZucWtrUm1sYTFidHlvb0ZoRVJFUkVSRVJFUkVSRVJtVUhLSWlnR1NLVlNBSnBSTEZJQzI3WnRJNS9QQTdCbzBhSVNWeU1pSWlJaUlpSWlJaUlpSWlMREtadWd1SGZwYWMwb0ZwbDZ2VE9LZ3lCUVVDd2lJaUlpSWlJaUlpSWlJaklEbEUxUXJLV25SVW9qam1PMmI5OU9QcCtub3FLQ0JRc1dsTG9rRVJFUkVSRVJFUkVSRVJFUkdVYlpCTVUxTlRXWUdlNU9PcDB1ZFRraXMwWStuMmZIamgzazgzbXFxNnVaTjI5ZXFVc1NFUkVSRVJFUkVSRVJFUkdSWVpSTlVEeG56aHpNVEhzVWkweXhkRHJON3QyN2llT1krZlBuVTFsWldlcVNSRVJFUkVSRVJFUkVSRVJFWkJobEV4VDNYWHA2OSs3ZHBTNUhaTlpvYTJzams4a0E4TFNuUGEzRTFZaUlpSWlJaUlpSWlJaUlpTWhJbEUxUTNEdWpXSHNVaTB5dHRyYTJQY3U5S3lnV0VSRVJFUkVSRVJFUkVSR1pHY295S05hTVlwR3AwOTdldm1kRzhTR0hIRkxpYWtSRVJFUkVSRVJFUkVSRVJHUWt5aklvMWg3RklsTkhTMCtMaUlpSWlJaUlpSWlJaUlqTVBHVVRGTmZYMTJObXVEdGRYVjEwZFhXVnVpU1JXYUYzNldrelUxQXNJaUlpSWlJaUlpSWlJaUl5UTVSTlVGeFhWN2RQVUp6TDVVcGRra2paaTZLSXRyWTJjcmtjWVJpeWVQSGlVcGNrSWlJaUlpSWlJaUlpSWlJaUkxQTJRWEh2akdLQVhDNUhOcHN0Y1VVaTVTK2Z6OVBXMWtaM2R6ZFZWVlVjY01BQnBTNUpSRVJFUkVSRVJFUkVSRVJFUnFCc2d1S2FtaHFTeVNRQTNkM2RwTlBwRWxja1V2N1M2VFE3ZCs0a2ptUG16WnRIYlcxdHFVc1NFWkh5Y0VtcEN4QVJFUkVSRVJFUkVTbDNpVklYTUZFcUtpcW9xNnZqaVNlZUlKL1BLeWdXbVFJZEhSMjB0N2NEc0dUSkVzSXdMSEZGTW93emdmOEN1b0I3Z1p1Qld1QlB3R2Jnd2RLVnRzZXpnZDQxekE4SGVqZStYZ3c4cStlZjV3SXZuT0s2UkdSeWZZM2krOUVDb0JzNGplTDdsWWlJaUlpSWlJaUlpRXlTc2dtS3d6RGNNNXRSTTRwRnBrWm5aeWR0YlcwQUhIend3UVJCMlN4U1VJNFN3RFZBTlJBQ3p3RmVUUm10TENFaU05cEYvVjVuU2xLRmlJaUlpSWlJaUlqSUxGSTJRWEVRQk5UWDF3TlFLQlFVRkl0TWdZNk9qajFCOFVFSEhhU2dlUHFyQVA2SjRpemRGMUNjbFh0VVNTc3F2Vzdneit3TnBUcUF1d0R2ZWUzQWZjRFdmdGNWZ0QvMlhDK0RTd0RIQUtrUnRLM3RhVHZhcFFsU0ZIK1dSL3ZmTk1tZTZ5cEhlZDFreVZDYzNSK1A0aHJ4aFRIeUFBQWdBRWxFUVZTbnVCckF3eU5zSDFEOE96OTNCRzJyZ2FVVTN6ZW13djNBazhBdWl0K1RFNmRvWEJFUkVSRVJFUkVSa1ZtcmJJSmlZRTlRbk0vbnlXUTBFVVZrc25WMmRySnIxeTRBRmkxYXBLQjRlanNFdUJ0WURyd1BpRXBianN3U0JlRDJVYlMvWWJJS2tSbmxmQ0FOUElPUmgrQWlJaUlpSWlJaUlpSXlTbVdWNnN5ZFc1d2drOC9uNmV6c0xIRTFJdVd2bzZPRFhidDJZV2FhVVR6OWRWQ2NPVnZGMU0wUUZCRVppeXJnS1lwaHNZaUlpSWlJaUlpSWlFeVNza3AxNXMyYkJ4U1hudGFNWXBISkZjY3h1M2Z2cHFPamcwUWl3WUVISHFpZ2VIcExBMytqdUV4dnNzUzFpSWdNeGlndVBiMER5SmE0RmhFUkVSRVJFUkVSa2JKV1Zxbk8vUG56Z2VLTTRteFd2MXNVbVV4UkZOSGUzazR1bDZPaW9vS0doZ2JNck5SbHllRHlGSU9YQTRHR0V0Y2lJaktZRkxBSTZFUjdnSXVJaUlpSWlJaUlpRXlxc2dxS2UvY28xb3hpa2NuWDNkM045dTNiQWFpcnE2TzJ0cmJFRmNrd25HSll2QVE0b01TMWlJZ01aaEh3UElwQmNiN0V0WWlJaUlpSWlJaUlpSlMxc2dxS2UvY29MaFFLbWxFc01zbjZCc1VMRnk2a3NyS3l4QlhKTUdLS29jdENZSDZKYXhFUkdjd0M0REFnQTBRbHJrVkVSRVJFUkVSRVJLU3NsV1ZRSEVVUjJXeVdPSTVMWEpGSStjcm44K3pjdVJPQUJRc1dVRkZSVWVLS1pCZ09GSUM2bmk4UmtlbW9qdUtIV1RJVTM3ZEVSRVJFUkVSRVJFUmtrcFJWVU55NzlMUzdrOHZseU9lMVlxSElaT2tmRkd0RzhZelFUWEZtY1JWbDl2NHZJbVdqbG1KQXZLdlVoWWlJaUlpSWlJaUlpSlM3c2dvSytnYkZYVjFkZEhkM2w3Z2lrZkxWM2QydEdjVXpUeGJvQUtvcHMvZC9FU2tMQVZBSmJBZmFTbHlMaUlpSWlJaUlpSWhJMlN1cm9LQyt2aDR6MDR4aWtTbVF6K2RwYTJ2RHpKZzNiNTZDNHBraEI3UlRER0xLNnYxZlJNcUNVWHgvMmdyc0tIRXRJaUlpSWlJaUlpSWlaYStzZ29LNnVqcUNJTkNNWXBFcGtNMW0yYjE3TndEejU4OVhVRHd6WklIZFFBVmw5djR2SW1VaEJHb29oc1NhVVN3aUlpSWlJaUlpSWpMSnlpb29xS3Fxb3FxcUNvQ3VyaTY2dXJwS1hKRkkrVXFuMDNSMGRCQUVBZlgxOVlSaFdPcVNaSGhaWUNmRkdYdjZob25JZEZNREhBcWtLYjVmaVlpSWlJaUlpSWlJeUNRcXE2QTRERU5TcVJTZ29GaGtNcms3dTNmdkpwL1BrMGdrcUsrdko1RklsTG9zR1Y2YTRrdzlMVDB0SXROUkxmQjhvQUJFSmE1RlJFUkVSRVJFUkVTazdKVlZVSkJJSkVnbWt3QmFlbHBrRXNWeHpNNmRPd0dvcUtpZ3RyYVdJQ2lydDVOeWxRYTJBVWxBeWI2SVREY3A0RWdVRkl1SWlJaUlpSWlJaUV5SnNnb0t3akRjSnlpZWFUT0tQZE5HZnN1OUZIWThScHpkalhkMVFCQmlsU25DdWdNSjV6K05pc1hQeFNwVEV6ZG9vWXY4bG8wVXR2K2RhUGVUZUhjR1BNWXFhckRxV2hMekRpR3g4Sm1FQzU0KzdxSGlqcTNrLy9Ibm52dHJCd3NJYXhzSVVndElMSDRPaVlYUG5JQWJHaDN2VHRQOTZKOG9iSDJRT05PR0phb0lhaGVRT1BCWlZEN3RSV0NURUg3R0Vmbk5kMU40NmdHaVhVL2krU3hXVTArWWFpQ29YMFRsb2NkaWxjbUpIM2NDdVRzN2R1d0FvS2FtWnMrUzd6THRkVklNaWc4RjlFMFRrZWxtRHJBSTZFQkJzWWlJaUlpSWlJaUl5S1FycTZBWW9MYTJGcGc1UVhGaDY0TmticitHN0IwL29iRHRvZUV2TUNOeDRMT3BmdmJKcEphOWpjU2k1NHg2ekRpems4eHRQeUo3OS9WMC8vMFBFQmVHdlNhY3U0U2FGNXhGN1NtWEVNNS8yb2pIOHV3dTByZGNSZWIyYThodnVYZllNYXFldTVJNXA3eWJ4S0xuam5pTWFNZGpQUG54STRkc00vZWZ2a0xxeFBQM3ZNNXYrZ3NkcXo5SDlwNWZRV0hnbjVNZ09aL2s4ZWRRZDlvSHNlUzhFZGN6bU82SE50QjV5M2ZJM1hNajN0VTVlTU93Z3NyRFhrenkyRGVRT3Y1Y1NGU09lK3lKRnNjeDdlM3RRREVvcnF5Y2ZqWEtnTG9wemlwZUFGU1h1QllSbVRxMUZEOG9NcDBaVUU4eEpINmt4TFdJaUlpSWlJaUlpSWpNQ21VYkZIZDNkMC9yb0RqZS9TUzdidmdrbVQvOEFOeEhmcUU3aFNmL1J1ZVRmeU5zT0l6YVVRVEZjV1luSGIvK05KM3J2elZvT0RxWXFIMExuYTFmeDZyblVIZm12NDlnc0lqTzFxK3orOGJMOGR6dUVZK1IrZjMzeWZ6aEI5UWM4eHJtdnU3ekJMVUxSbFhuc0R4bTkvVWZwMlB0RjhIakladkdtWjEwL3ZhL3lOeDJOUTN2L0JtVmh4NDdwaUVMVHoxQSs3WHZvK3VCbHBGZEVPWHBmdmhXdWgrK2xZN1ZuNkgrbFpkVDg2TFhqbW5zeWVMdTdOcTFDeWdHeFJVVkZTV3VTRWJJZ1R3d0h3WEZNck9sZ1BHKzhlUjZ2a3BoS3V0ZkJyUUF2d2RPcGZpQmtlbklnTG5BVThCOUphNUZSRVJFUkVSRVJFUmtWaWpib0hnNjcxSGMvZGlmMlBITjF4RjNiSjJ5TVhOL3ZZbTJxeStha2pIanp1M3MvTzU1ZEQzUU9yWU8zTW5lK1JPNkgvMGpEVysvbG9xRGpwcWd3aUoyWG5VdTJiLzhZblNYcFhldy9jcVhzZkM5djZIaTRCZU82dHJNN2Y5TDIvKytDL0pqeXlLaXRrM3MvTzZicVgzOFR1clArby9KV1FwN0ROeWQzYnVMSHdDb3JxNVdVRHl6eE1BOHRQUzBUSjdUZ0hlT3M0L0hnUGNNY2Y0WEZFUFA4YmdjdUhTY2ZZelZWTldmQkw0TGhNQlZUTitRR1BZR3hkdUFCMHRjaTRpSWlJaUlpSWlJeUt4UXRrRnhkM2YzdEF5Szg1dnZZZHVYVHh0emNEZ1duYi85TDNiOS9DTlRNbGE4NndtMlhYa0doYWNlR0hkZjBjN0gyZmFsbFJ6d2dmVWtEamhpM1AzdCt0bUhSaDBTOS9LdVR0cXV2b2dEUHJBZWduQkUxM1RlL0dWMlhmZHZZeHB2b0w2OHE1TzVyLyt2Q2VsdnZOeWR6czdpS3FZS2ltZWNpR0lZb3huRk1sbWVEcHcxemo3K09vSTJYY0JieHREM3djQm54M0RkUkp1SytyOE9QSlBpU2dKbk1mejM1UUpneHhocW1nZ2hjQml3RzloZW9ocEVSRVJFUkVSRVJFUm1sYklMaXVmTW1RTk0wNldub3p3N3YzZisxSWJFTFYrZHNwRFljeDFzLzlvckp5UWs3dHZuam0vOUV3ZDhvQldyVEkyNW45eGZmMFB1N3V2SFZVdCswMS9JM1BGamtpOSt3N0J0TTdmOWNNSkM0bDdwRGQraDh0QVhrenorM0FudGQ2elM2VFFBVlZWVkpCSmw5MVpTem1LSys1VnFSckZNdGs4QlY0enltbnBnMHdqYnhxTm8yOWQwK1dUTFpOZi9BZUE4aWlGeE43QmlrSFloZXo4NGN2RVk2cGtvSWZBY2lnSDYwSHREaUlpSWlJaUlpSWlJeUlRb3UzUW5sU3FHaWROeFJuSHVyNyttOE9UdzIrNVZISFEwVmM5dUpxeGJCRUZBbk4xTnRQMFJ1amZmVFdITFNDWlpGWFU5ME1LdW4zMW9QQ1dQU3R2L1hVSit5NzFEdHJIa1BKSXZlalVWUzQ2Q01FRzA4eC9rL3ZvYjhwditQT2cxaFNmdm8yUDE1MGEyTi9JZ3hoc1M5OHJjZHZXd1FYRmh5MTlwdStiZHcvWlZlZmdKVkIrNWlyQitFWEd1Zy93Ly9rejJ6OWZoM1psQnIybi95ZnVwT2ZwTUxEbHYxTFZQcEw0emlxdXFxalNqZUdaeGl1LzlOUlNYZWgzRkp1a2lvOUlOZFBiODgxeWdmWkIyNTFHY1Jmb0xSdmZmSlRYQStqRlhWM3FUV2Y5NXdIOVNES0tYQTQ4TzBpNEIvQXBZQlh3UDJEeEo5WXhFQ0J3QjNGM0NHa1JFUkVSRVJFUkVSR2FWc2d1S2UyY1VUOGM5aWpOMy9uVEk4MVk5aDRhM1gwdlZFWTJEdG9uYXQ1Qzk2MmQwdG41dHlMNDhuNlh0aC84TVBySU1xT3JJVmRROC93d3FEenVXb0hZaEZpYUkwenZwM25RM1hRKzBrTDN6cDBNR21GMGJWNVA5MDdWRGpsRno3T3VaZC9ZWHNacjZmWTdYbmZreE1uKzhtcmFyTDRLNE1PQzFuYTNmWU02SzkySFZkU082bjZGVVBYY0Z0Y3ZmVHNYQlI0T0ZGSjY2bi9TdDN5VTd6UGNIb091QjMrRmRuVmhWN2FCdDJ2NzNZaWdNL3JNWHBCcVlmOTYzcVRweTFYN242bDk1T1R1Kzh5YTZINzUxd0d1OXE1UE8xcTh6NS9TSm5hMDhXdTVPTnBzRk5LTjRCc3BUREljVkZNdFVNT0NyRkdlekhnT2srNTF2QUhyWDFEOXNsSDFuZ09lTm9hWm5BYjhadzNVVGJiTHFQNC9pdnNRN2dKVU1IaElEZklOaVNQd3I0TUl4MURLUktvRkRnRCtWdUE0UkVSRVJFUkVSRVpGWm8relNuYjU3RkUrM3BhY0wyeDRlOG56dDhyY1BHUklEaEhPWFVIdnl1Nmh0ZWdkeHg3WkIyM1cyZkpXb2JmZ1ZMUk5MbnNmOGM3OUZ4Y0V2Mk85Y1VMZUl4T0lqU2I3NERjeDl6V2ZvV1B0RkxESHdhclc3ZmpuMGJOL2s4ZWN5NzAzZkdQejhjVzhpMnZFWXUyKzhmTUR6bnR0TjVyWWZrV3A2eDVEakRLZitsVmRRZStwNzlqa1d6bDFDMWJOUHB2T3c0NGFmZ2UxT2Z2TTlWQjUrd29DbmMzZmZRUGVqdHc5NnVWWFBZY0VsTjFLeDVQa0RuZy9tSEVERGhkZncxR1hIRUtjSDNpYXljOTAzbWZQU2o0RFowTFZPSW5mZjgvZXJvcUtDTUJ6WnZzMHlMV1NCSEpBRUFyVEU2M1FROVB4Wmp0OExwL2l6ZGdUd1JlRHQvYzVmU25HNTZZOVRuSEU4ZHhSOUo0QlhqcUdtUldPNFpqSk1SdjBmQmk0SE9pZ0d3SDhib3UybEZQY2svajF3TmpEd0o3V216aHlLSDJEWlhlSTZSRVJFUkVSRVJFUkVabzJ5RFlyak9LYXJxNHM0amdtQ1lKaXJwc1pnd1Yrdm9XYnM3aWRJRU5RdkhtU2dBcDB0WHgrMmk2b2pHbWw0eDAreHl1U3diYTI2cnJqMGN4enRkNjc3NFZ2SWJ4NThwY2h3M3NITWZkMFhoaDJqdHZraWR2LzYwNFBPS3M0OThMdHhCY1dwWlcvYkx5VGVaL3lUMzBYMkw3K2srK0ZiaHV3bnYvbmVRWVBpNFdaNjE3LzhFNE9HeEwyQ1ZBUEo0OCtsOCtZdkRYZys3dHhPZnNzOVZCeDA5SkQ5VExiZUdjV0pSRUpCOGN5U3BqaVRzVGNvbmlvQnhWRHNIUlQzSVQyUTRvekh1eWdHV3dOTm8zOEI4RzZnQ1RnSWlJQi9BRGRTM0grMS8yem9wVDNIRzRFRndIWmdIZkRwbm5INk9oYm8vVlRIWW9wN3RQNC80RFJnSWNVbGVLOEJMcU1Zcmc5a01mQWg0RXpnWUlyUDlVN2c2OEJBU3hUY0FMd00rQ2JGUU8vendDdDZhajBaMkFMYzM5UDJMY0QzQnhuM1BjQ1hLRDZMd3hnK1lPNDc3anVBdHdML0RCeEo4Um4rRWZoM1lPZzN2N0c3QkdpbU9HUDFCdUNYUGNjUEF5NEMyaWplejJoVlVseGVlYlJLOXltYmZVMTAvZCtsK0hPVG94aSs5LytaSDh3SjdEL1RHNHBMZ1k4bHlCNnJ1UlNYSzM5cUNzY1VFUkVSRVJFUkVSR1oxYVpIZ2pxQmtzbGk2Qm5ITWJsY2pqaWVQaE8wZ21HV1RlNjg5YnQwUDNMYnVNZnB1citGK1AremQ5OXhjdFgxL3NkZjM1blpNcnViWG9BRVNFZ29FcnFBU2hGV2twMEFkb0dmRk9VS2dnWHhJZ3BlOWFwWHNWekZMdmNxQ0lnWEswWHNKWnRpUklvZ2lBaEVTaHFoaHBDZXJiTXozOThmbnpPN3M1T3B1N016dTdQdjUrT3hqNWs5NTN2TytjNXN5VDd5UHAvUGQ4ZUxlY2VFSjg5bTZrVS9MaW9rSGlTMGV5RFlXYURsZE10Sjd5c3VqSTVPcG01VzdpNmNQYXZ2THJxVjltN25yb3N5OFkyRjF6aHVPZkhkQmNja08xN092bjNuUm5xZXVqUDNISnFtMEh6Y3Z4VThQMEREL09Qejd1OTVxcnJMY2lhVHlmN1c3dUZ3R0ZmRjZtWXBXUWNXZktaYVQxZENIZkJITER4dHcvN3RlUVpyTzN3NmtPMGIvaW9zNkhvM01CK3JOazBBQndNZndkWXpUZmNoTFBCOE96QUZlQm9MWU44TzNBZWNsV2QrUjJJQjd6dlQ1cnNmOEhIZ0RySy9UeWNEcTdEUWRqOHNXSzRERmdLM1k5V3orZHdCWElCVlQ2Ylc3bjBTQzdZQnpzbHpiR3FlTjFKNkZmTDNnK1BtWSsvbmhHRE9LN0NBZlNUc3dOb2hKNEh2WVY4WHNCc0U2b0d2QXR0TFBPZHFyQksyTWN0SERIZ1llMTNaOWk4STlyOHcxQmRVQmlNeC8vL0Ricmc0TS9qOEpTenN6ZnhZSHV4L1BzZitsZVY4b1NXWWlBWEZ1ZHVsaUlpSWlJaUlpSWlJU0ZuVlhFVnhhbzNpVkd2Y1JDSXhhdFpQamV4eElQSG5Ic2s5SU43TnBtKzIwWEx5SmJTMFhrSjQ2cjVEdWs3M3F2YUNZeWFlL2dsQ1RWT0hkUDdkcnZmNDhyejdHdzg5dGVoemhTZnRSZnpaaDdQdTg1MWJTWGE4VEtobFJrbnpBMmhZMEZiVTY2M2YvN1VGeHlTN2QyYmQzdjM0aXJ4QmR1TkJyVkRYV1BEOFlPOURQbjB2UFZYVWVVWktNcG1rcjg4cXY0dXRLRzVyYTN2U09aZjAzaWVCUk9wNThKZ0EwcDhuc0VySFpNYTRiTWZtZk13NFBwRmwyMjZQd2JWcml2ZCsvZEtsUzM4UWZMb0xxM3lOVXJtYmhkNkxCY1Fkd0J1QlB3WGJROEJwMkxySjZmNERxKzRGVzkvMkN3eUVZdnNDbHpPNG12aE1MSmhOQk1kK0hXdWpHOFZDeUV1d2FzdDdzRUEzMDgzQUxWZ3d2QTBMcks0RHpnWk94Y0xzMzZXTm40ZFZ4VTRFZm94VnpHN0JBdVVMZ21NL0JQd1orR1dXNjUwYXpQOVFMR3lPQUttKy9qZGdnZTFDckxJNU16UTdHS3VjVG1LaGJ5bmVocjNYcDJCZkE0ZDlYWDZHaGV0ZkE0NHQ4Wno1cEgrTjdnUytoWDN0cmdNK2o0WGh6MUE0VkU5M092YStyd3crenM0eTVpRGdWY0Y1YzdXelNGWHluaDNNWWFTcXFUT041UHhYQWlkZ0ZmdGdOMXBrcXdoK0JmQXZMS2crTTh2K0l5bStHcm1jbXJEdnoreDNZNG1JaUlpSWlJaUlpRWpaalk0RXRZeWkwU2d3dVBYMGFORjR5R0s2L3A2dEcybWFaSUpkZjdxR1hTdi9oNFlEVGlaNjlKazBIZlZXWExUNFpSdDcxOStmZjBCZEkwM0g1aXRXSzE2eWN3dUpsOWZsSGJQeEM4ZVU1Vm9BeVk0dFF3cUs2L2M1cXFoeDRjbXpjSFZSZkR4WHAxbndQZGs2ZEVMODZRZnpucnZyb1YvdzNBZWJpNXBISWNtT0xXVTV6NUN2bjFaUlhHeFE3Snc3SUhoTTMwYXViUm5INWh4WDZMSFU0MnZVbjRGc1FYR2xYdlRSd2VOOURJVEVZR0huN3pMRzdnMThObmgrRmRZU09kMEdMR3hNcVdjZ2FQd01jSFhhdmk2c2RmV0p3T0hBUldublR2Y1k4UDYwejNkZ2xjd3hZQ3JXdGpsOW52K05oWDNMR0tpVUJRdEd2dzhjQlZ5S1ZSdG5DNHJuQk9kZUZYemV4OEQ2c0xjRDM4YmE4SjRGWlBhelB6OTQvQ01XRUpaaUJ0YmlPbFV4Nm9GMnJEWDNsN0IyM0RPeFN0VGhTUDFDeVB3SCtCTllVUG8yTEFoMVdBdnUzTDl3ZC9kMUxFZ3R4ckhBVDRzWTkzTXFGeFNQOWZtUHBHWXNLTjVhN1ltSWlJaUlpSWlJaUlpTUZ6VVhGS2RYRkhkM2Q1TklqSjdpd0taWG5zV08zMTVGWXV1emhRZDdUOCtUSytsNWNpWGJidnNJMGNQZlNNdEo3NlcrUUV0aWdQakcvTldtRGZPT2gwaEQzakhGU216S0h4S1gyMUFEMGxEenRLTEh1dWlrdkVFeFB2dk5CMzJiMXBZNnJTR3JkbENjU0NUNks0cHJQR0N0UmRWWW96Z1ZhQjZMQmJhNUZ6VzN0c29Od0l0WUpYRWhyVmk0M0lOVnJHWktBa3VENitacUdmQzFMTnM2c1hiTVoySVZ4Q25Od0Z1RDUxZVR2Zlh6RWl3b1BnNExUVFAvSVZvZHpDbWJMdUJId2ZIbk1EZ29kc0I1d2ZQcmN4eWZ6NE5rYnl2OFd3WXFWT2RSdnFBNGM4SDVidURmc0ZCemIrekdnV0tDMEhRbll5Mit5Nm16ek9mTFo2elBmeVExWUQ4cjJlL0dFaEVSRVJFUkVSRVJrYktydWFDNHVia1o1eHplZTdxNnV2ckRyRkVoVXMvVWQvMGZtNzU5S2lReU82M20wZGREMTk5dnArdnZ0MU0vOTFnbW5YRTE5WE5mbFhXb2ozZmh1N1psM2RjL2pXbHpTNWwxWG9rQ2F5R1hXOTRBTjU5UThYbVlDdy90Ly9BcitWNE0rWDBvMS9XOTc3OEpJeHdPRXlyaC9aV3FTNjFSUEpIS0JjWFhZaFc3MDdHMWdPL0ExcXBkenVEMnhEQ3dYdkZ5YkwzU1FsSXRDenlEcTVYVDdSRTg3cGxqLzc5eWJFKzFxVTV2QlhBRUEwSGZWOWc5REFVTDRjR0NyeW5zM2tvMzEvVlNyc2VDNGhPd1Z0c2JndTJ0d0Q1WWlQN2JBdWZJcHREcmhNR3ZkYWhTZHlKbCsvbzloVldNVHNmV0pTNTE0Zm1Od2VQK1pHK3JYSXJiZ2ZYRFBFZXB4dnI4UjFJamR1TkZkZitCRXhFUkVSRVJFUkVSR1VkcUxpaHVhR2lncnE2TzN0NWV1cnU3UjFkUUROVFBldzB6UHZoN050LzREcEk3TnhZK0lFUHYrcit4NmVzTG1iRDRvMHg4L2FkMjIrOXpySitiempWTkt2bTZ1ZmplV2lsa0dyN3g5RjZrQjhVbEhQTlQ1MXdJQ0h2dlE4NjVrUGMrQklSVHo0UEhNQlpndWl6N3NvM2Y3UkhJdVMvSCtZcGJQTG8yZEZMNW9QaDVyUDMwMVZnNzVkVEhrMWc3NHZTZS9ET0R4Mkx2dkpnU1BEWXkwT0k2bDF4ZjUxd1ZqTjNCWTNyWi9KUzA1MGNVdUY2dWF4WjZiZjhFL29aVllMOGRDNlRCcXEzQjFsc2V5ajl1aFY0bmxLY2RlVXZ3dUN2THZ2L0JRdUlFMW43NzNjQ05RN2pHb2RqNzBrUHA3MFZxVGVoSHFWN1FXb241THlMNzF5RDFOWDVManYzVnV2T25EZ3VLaTdsQlJFUkVSRVJFUkVSRVJNcWc1b0xpU0NSQ1EwTUR2YjI5OVBUMGpLclcweW4xODQ5bnowODl4STQvZm9sZGQxNEhmVDJsbmNBbjJmbkhMK0VpRFV4WS9OSGQ5aFU4UE1jYXUwUGh5dFRDdWhhTXAvY2ltVXlXWEZHOGRPblNjMGQ2WGxLVU9CWk9UV09nUlhBbGJBRE94dGFrZlRmd0h1QkFyQ3J5QXd5MFdFNzlRcHhZNUhsVFFkZmp3TUZsbVdseDF3T3JVQzc5anAvczdhb3ozWUFGeGVkZ2dXSVVPQU9yd0IxS3NGcEpxVEI5UjhiMk03RFhzeDY0QkZ2MytXdFlxKzdVbWd5bFZoaS9qNEgxdDBzNTVyc2xIak5TUm5MKzI0Qi9sRHdqQy9wZlBZVGpoaXVDZmYwVkZJdUlpSWlJaUlpSWlGUkl6UWJGTzNmdUhKVVZ4U2t1T29sSmIvMXZKc1N1b09PZW0raTQ1LzlJdkZ6YUdyYzdmdnRaR2c0OG1mcjlCdjQvMTlVMzVUbkNKTGEvVVBKOGN3azFUeTA0WnZLWlh5UFVVdndhd2ZuVXpUcWtMT2NaQ1lYZWkvcjlUNlRseEl2S2M2Mlc2V1U1ejFCNTcwa21MZXR5em1tZDRyRWxnUVV4RTZoTzVlQjY0RlBZbXJpM0FhY0JuMlVnS0g0Y1cwczQxM3JDbVo0TUh1ZGpyNmx3VzRYaGVUTHQrVkhBSDBmb09qOEZ2aDVjNHlEZ2xWaDR2aHhZTTBMWExKZTlnc2YwdFk1bllPR21CeTdFMm9SZmg0V2Uzd05PRDhhbDFtVW85dStUdzRCVFM1emZnaExIajZTUm5QOERRemczd0d6Z1N1QVJzcSt4UFZKU1FiR0lpSWlJaUlpSWlJaFVTTTBHeGNDb3JTaE9GMnFleG9TMks1alFkZ1h4Wng2aTY2RmYwUG4zbjVQWVhGdzN6SjNMdjhtMGkzN2EvN2xybklpcmI4YjM1cTRhN2wxN0wzZ1BaUWozUWsxVENvNnAyK2NJNnVjZE4reHJqWGFGM2dzWHJpTjY5RmtWbXMzSTh0NlAycHN3cENoOVdOVmdOUmVYN3NDQ3d0T3dWc1JOV0Z2czI0R0xnVmNBN3dCK1ZPQTh5N0FxNUFiZ011RHpPY2JWVTU1S3hSZXdkWlpmQ1h3RXE0Yk5GVzdWTVJCOGxtb244RE9zK3Zwc0lMVXcvZlZEUEY4bEhSQThwcXFFSFhBekZoWi9tNEcxcFA4RGVBUDJQZkJPNEljTWZJMVNMUnBPQWo0TmZBNzRjNVpyZlRqNEdBa1RzSGJtQ2VBdkkzU05rWnovVUQwSGZDaDRmZ3YydCtKSEdQazIzVnJzWGtSRVJFUkVSRVJFcE1KcTdqL2x3dUZ3ZjFEYzNkMDk2b1BpZEhYN0hNWEVOMTNGbnYvMUtOTXYrUlYxK3h4VjhKaWVmeTNicmQxMFpNK0Q4aDZUM1BVeVBZOHZHOVpjVThMVDVrQW9mL2ZhM3JWL0xjdTFScnZJalBsNTkvYysvU0FraHBvWmpTN2VlN3hYNGRjWUZzZUM0a3ExbnY0eUZnU210enlZd01DYXU0OWpJVEZBT3dOVnVqY0NIMlZ3RytvRHNRclVsRTBNVkNOL0Jsdnp1Q1Z0ZjB0d25YdUc5UW9HKzJ6d3VBajRDYkJQMnI0SXNCQ3IvQjF1QzRRYmdzY3pnbk8rRFB4aW1PY3N4ZUhBWThCZERLd2RYY2hrN0hYSGdWU2JqRTlpbGEzL0FqNmVObllIMW5ZYzRCdFlrTnlIZlM5TURyWlB3VjU3NXQxR2NXQTdkblBBZmxrKy9oR2NKOXUrSzROakMvMUNmak1XYW4raDBJc2Vna3JNdnh3V0FHL0RiclFZYWFtMTZXdnViMU1SRVJFUkVSRVJFWkhScXViK015NGNEaE9OUmdHcktCNlRWWS9PMFhEd0ltWmVzWkxvVVcvTE85VDNkcExZL3VLZ2JRM3pqeTk0aWUyL3ZRcVN3Mzl2WEVNTGRmc2NtWGRNNXdPM1dBVnpqYXMvNE1TOCszMzNEcm9mL1VPRlppT1NWeCtWYlQwOUg2c28zWWExYm40Q2EwdDhCaFlXWnZaa1B4ZXI0S3pIUXVZdHdETllLUHdFVm5HYzd1UFllcmRoTE5UYkFxekdnc3F0d2JWbmwvSDEvQnBybncxVzdic2grSGdTQy9DV0FhOWpZTDNsb2ZvcjhDalducmdCK0Q4cXUzN3JCVmhRZUFMd3hpS1BPUlVMeXgvRWdzeUZXSURmQ1p6RndBMEJLYjhHN3NEV3pMNG0yUFl5TUFsb0RMYkRRSFZ5eXUrd01QbmIyUGZWdTRHNVdOWHJldXk5OTJtZng3Q3ZWUmZ3MWVEWTVRVmV5d25CNDBpRTh5TTUvOVEvdU1OdEd6SVJXL2Q3Ri9ielZBbU95cTZkTGlJaUlpSWlJaUlpTXE3VlhGRHNuS09weVlyV3hscEY4VzVDRVNhOXBZaENwb3pBTjNyRW13c2VFdC93ZDdiZGZrWHBBVzZXY0xueGdKUHpYK3U1UitqODY4MmxYU2RkUnNYMGFOVXcvNFNDMWRYYmYvMXBmRzltVGxLQ1VmSmVwSzlSTEdOU0hJaGlyWkVyNFJxc2pmS3p3TjVZcStsL1llMkVEd1R1emhpL0ZUZ0ZDeXBYWU9IclRDeGsvRDBXT0tickFkNEVuQitNMzRtRmJsT3dOdEdmeDFwRmw5UG5zWFdVYjhQYVVlOEZ6TUpDdmV1QVk3RFhPRnczNUhoZUNiY0JHN0hYc2FUSVk4NE1IditBaFg1ZnhmN1d1QlNyVHM3bWc5Z05BMkFoOCtyZzJBTVpXTzk0YlpialptQTNCcXpIcXBZL2srUDhZYXdLOTcreEd3NXV4UUxzUWtIcVNBYkZNSEx6VDYwTi9Rb0dXbmdQeGR1RGE5OEZWT0lYZmhKN1RUVzNMSXFJaUlpSWlJaUlpTWhvVlhQL0dSY0toV2h1YmdaR1gxQzg1Y2J6YUg3dHhUUWMyRnIwTWI1N1o4RXg0WWw3RHZxOGZ2N3hSUFphUU44THEvSWUxL0dYNjBuczJNaVV0MytMMElUOFhVVVQyNTVuNTVJdkVaNjZMeFBhcmhpMEwzcnMyOW01N090NWo5OTZ5MldFbXFmUmVQZ2I4bzRieENmcC9Pc1A2ZjdYVXFaZVdHaVowdXB6RFMxRUQzc0RYUS8vS3VlWXZwZWVZdlAxWnpQdHdoL2lvcE9LUG5kaTgzcTIvK3BUTko5d0lRMEh2YTRjMHgwV0JjVmpYZ0lMZ0JvcmRMMC9rMzE5Mlh6NmdCOEVIOFZJWW12Yy9yREk4UTlRT0NqOFdQQ1J5MTNCUjdGSytBWFlMMVZSK3hlc1JmZFFGTHB1TjluZmkzdUFQYk5zeitWZzRLMVlSZXVQZ3NjWUZ1RGZsT2U0NTRHakdBaUQvOHJBalFLSEI5dWV5TGpPWmNDL1lkL0RqMkZoODArRC9hRmczcW5xNndUV0R2c000RDNZalFabkFXdXdOdVkzWWRYcTZTWUZ4enhFK2RmbUhlbjVidzNtZlJUd0ZGYnBYcXBwd0JIQjgwcmRvT0JSUmJHSWlJaUlpSWlJaUVoRjFXUlFuR285M2QzZFBhcGFUL2VzdTQrdWYveVMrcm5IMHZTYTgybDY1ZHR3MGNrNXh5ZDN2c1RXV3orVTk1eVJHZnREWlBlbEF5ZWUvcDlzdWZHOGduUHFmdmpYdkxDcW5lWmp6NkhoRlF1cDIrdGdRczFUOFlrNHlSMGI2VjMvTjdwWExhVjcxUkx3U1NhKy9sTzduYU51MXFFMEhuWTYzWS84UHZlRkVuRTJYLzkyb3NlOG5aYldTNmpmOTJod1dYS0paQi94NXgrbDZ4Ky9vdlArbjVEWStpejE4MTVUOEhXTUZoTk8vV2plb0JpZzUvSGxiUHppc1V5SVhVblRNV2ZsL0I1STdueUpucWYrUXVmOVA2WDdYKzJRVE5COHdnVWpNZTBoU2ExUm5FZ2tGQnFQUGFrN2FJWlRiU2dqcjQ2Qk50dlhWM01pUmZvZ0ZuTGV3VURvdXduNFdoSEhwbGNNM3dSY0FhVCtBWHdRMkJ3OC96SldYZXVBKzRBdkFiOEMzb0tGOXJ1d2tIVU9jRy9hT1h1eElQYW53RUhCdWY4dE9OOCt3ZHpUSFJlOGxuSlhFMWRxL3VjQTF3YXZZeDlLbDJwNy9SWGc1ME00ZmpocXJ0dU5pSWlJaUlpSWlJaklhRlZ6UWJGemJ0UUd4U205Ni85RzcvcS9zZTJXeTZpYmRTajFjNDhoUEdrdlFrMVQ4VDVKY3RjbTR1MFVDY1VBQUNBQVNVUkJWTTg5UXZmaks2QXYveEtYVGE4Nk8rdjI2SkZ2b2ZIUTA0cGJFemZlVGNjOU45RnhUNzZDci93bW52WUp1aDliQXNuOEZkeGREOXhDMXdPMzRLS1RxSnQxQ0tIbXFiaElBOG11N1NSM2JTYis0cjhnM2oza2VWUmIzZDVIMG5qRW0raCsrTmQ1eHlXMlBjZTJXei9FdHRzdUp6THpRTUxUNWhCcW5JQ1BkNVBzMms1aTg5TWt0ajVUb1ZrUGovZStQelNXTWNOallZd3E5MGEzZDJLaDRVYXMzZkJvOTFVczhOejlqcUxTck1hcWtLL0JXbEpma3JidkoxaWw2OVZZbS9HVXA0RlhCOCtUMk5yT2wrVTQveFBBKzdGMnorOERic3d5WnFUYVRsZHEvazlnNjJTSGdLWWh6TE1IYTFGZlNRbHN2cFZxaVM4aUlpSWlJaUlpSWpMdTFWeFFIQXFGK3Rjbzd1bnBHVld0cDNmams4U2YreWZ4NS80NXBNTkRMVE5vUHZHaW5QdW52UE43dlBTVmswbThuRzFweC9LcTIrY29KcjN0eTJ5Ly9ZckNnd0hmdFozZU5mZU04S3lxWStwNTMyWGpjNCtRZUhsZDRjSGUwN2Z4Q2ZvMlBsRjRyRWo1RldxOUxKVTNDVnVUK1FTc21oUGd2N0RnYnJSYkN4ekdRUFh2Y053U2ZHUjZHRGcxeS9hL1k5L1BxV3JVWXRvY2JNYldDTTdtVXd3LzhNNm1Vdk5QU1dKVnltTkJBbnNQZG0rVElpSWlJaUlpSWlJaUlpT2k1dHI3WlZZVWorcWdlRGhDWWFhKzgzdUVXbWJrSHRJMGxSbVgvdGJhVTFkQXk4bnZwL240Q3l0eXJkSE1SU2N6L2VKYmNFMVRxajJWRWVPY0l4eTJZbFJWRkk5WlB2aVEwZVVmV0JYdFhjQlU0SFpzSGRxeG9od2g4WEFrS1M1a0hhM0crdnlISTQ3OVhhcWdXRVJFUkVSRVJFUkVwRUpxTGloT1g2TTRIbzhUajFlNmMrTEljNDBUbWY3K1g5Q3dJRlp3YkhqYUhHWmVlU2VOaDUxZWdabkI1SE91WWRKYnZnaXU1cjYxU2hLWmRRaDdmUFF1Nm1ZZlh1MnBqQWpuSEtHUWZZMlR5YVNDNHJFblZVbGNvM2ZTakduUFlFSFowOEFuZ0xOUm9DL2pnNEppRVJFUkVSRVJFUkdSQ3F1NU5DKzlvamlaVE5MZDNUMXFRaXpuaHRubDFUbWFqajJIUFQ1eFB3MnZXRmo4WWRGSlRMdjRWaWFmY3czaHFmc09hd3FoaVRNTGptbFplQmt6TGx0Qy9iempoblV0Z01oZUMyaDUzUWVIZlo1cUNFK2J5NHlQckdCQzdFcGM0OFRoblN6U1FQUHhGMUEzKzdEeVRLNk1Sc3ZQbDVURVllR2pndUxSNXlTZ0VaZ0wvRGY2R3NuNDBjUFExMVFXRVJFUkVSRVJFUkdSSWFqSk5Zb2JHeHNCQzRxN3VycnczZzgvcEMyREdSLytFMTBQLzRydVZlMzBydjhidm10N1VjZEY5bHBBMDFGdkpYcjBXVVJtSGpDMGl6dEg4L0VYMHZ5YTgrbjgyOC9vZXVnWDlLeStDOTlUZU9uQ3lJejVOQzZJMFh6aXU0bnNlWEJSbDZ1ZmZ6d3pMbDlHNzVwNzZMam5KbnFldXBQRTFtZUxPamF5eDRFMExvalJlT2pwTkJ4d0VveUNyOTFRdWJvb0U5LzRHU1lzdXB5T3U3OVAxNk8vcC9mcEI2Q3Z0L0N4OWMwMEhIQVNqWWNzSm5ya213bE5LQnpTaXhSSkZjVWlNdHIwWUgrWHRsUjdJaUlpSWlJaUlpSWlJdU5GelFYRnpqa2FHaG9BcTNUczdlMGROUldQNFNsNzA5TDZBVnBhUHdEZWs5aThqcjVOYStuYitneStleWMrM2dXaE1LSEdpYmpHaVVSbXpLTnUxaUc0K3VieVRTSVVvZW5WNzZEcDFlK0FaQis5ei95RHhOWm5TZTdhVExKekMyQUJaU2c2a2NqMC9Zak1QR0JZQVdYOS9PT3BuMzg4QUluTjY0bS8rQytTSFZ0SWRtekI5M1RnNnFLNGhoWkNUWk9Kekp4UFpPWUJKYi9lOExRNXpMNm1ZOGh6ekxUblZZK1g3VndwTGpxSmxrV1gwN0xvY29oMzAvdk1ReVMydjJEdlJlZFdjTTdlOTRZV3dwTm5FZG5qSU1LVFo0K0prRHlSU0pCTWp0Y2xOY2VzVkRlSjBmSExVVVFFZXJIZlRXWDhvMGRFUkVSRVJFUkVSRVR5cWZtZ09CNlBqNXFnZUJEbkNFK2ZSM2o2UEJxcU5ZZFFoUG81eDhDY1l5cHl1ZkMwdVlTbnphM0l0VWExdXNheXRPVWVMYnozby9OblRQSnhERlFWaTRpTUJxbUs0Z25Wbm9pSWlJaUlpSWlJaU1oNFVaTnJGS2NIeFlsRVFpR1dpTWhnSGxVVGk4am8wbzJDWWhFUkVSRVJFUkVSa1lxcXlhQTRGTEtYNWIybnI2K3Z5ak1TcVQyaFVJaEl4Qm9TSkpOSjNZd3g5cVMrWU9HcXprSkVaRUFQOWp0SlFiR0lpSWlJaUlpSWlFaUYxRnhRbk01N3I3VlRSVWFJQzlaUFZsQThKaVd3MXROVjYzd3ZJcEtoQi91N3RMSGFFeEVSRVJFUkVSRVJFUmt2YWpvb0ZwR1Jrd3FLRTRtRWJzZ1llMUt0RmxTNUp5S2pSU29vamxSN0lpSWlJaUlpSWlJaUl1T0ZnbUlSS1psYVQ0OTV1NEE0TUszYUV4RVJDZlJnblE3cXFqMFJFUkVSRVJFUkVSR1I4VUpCc1lpVUxCUUtFUTdiOHJiSlpGSVZ4V1BQUzBBWHNGZTFKeUlpRW9nSGovcmJWRVJFUkVSRVJFUkVwRUpxN2ovanZQZjkxWTNPdWY3MnVDSlNQcW9vSHZQV0FUdUJlZFdlaUloSUlMVjJ1djV3RXhFUkVSRVJFUkVScVpDYUM0b0IrdnBzK1UzblhIK1lKU0xsNDV4VFJmSFl0Z3JZREJ4UzdZbUlpQVRDZ0E4K1JFUkVSRVJFUkVSRXBBSnFNa1ZOcjI1VVJiRkkrYVczbnU3cjYxTlFQUFpzQS9xQTF6SzhVQ1lPYkFlU3dOYmdjU2UyMXVqMjRQRVpiRTNrcDRQSExtQTlWajJZcmd0WU00eTVpTWpZNW9GNjRGZlZub2lJaUlpSWlJaUlpTWg0VVhOQnNmZCtVRVZ4T0J4V1dDeFNadW10cHhPSmhJTGlzZWxhNE1SaG5xTU9tQjQ4bnpuTWM0bklnQTNBODBBSDhBaDIwOFVqUUNmV0VhQWI2TVZ1enVqR2JyeUlCeC9sL0lVY3huN09JOEZIT08xNUJPdE1zeDh3RFZnTGJBcm1zeXVZYXlsU2Y2ejFEbnZXSWlJaUlpSWlJaUlpVXBTYUM0cUJRYUdWUW1LUjhndUZRdFRWMVFFS2lzZXcyNEhWd0lObE9GY2RzQWRXRFRnVGFNU0NvMmp3MkFEc2pZVkswNERKd1hIMXdHd3NmTXJVQ015aVJwZElFQ2xnMytBRFlHRTFKMUltZmNBbHdQVjV4aWdnRmhFUkVSRVJFUkVScWJDYUM0cTk5eVFTQXgxTlZWRXNVbjdPT2VycjZ3R0l4K09EZnVaa3pFaFFucEFZcklyeDJlRDUyaktkVTZTV1RBTU9DNTVIZ0NPQkZxQVpPQUs3YVdJT01MY3FzeHRaSHZnbjhQTUM0N1lDTHdMUGpmaU1SRVJFUkVSRVJFUkVCS2pCb0Jqb0Q2MmNjNFJDS2tZVEdRa05EUTJBMWlnV0VTbkNabUJsMnVmTHFqV1JVYXdQT0FqWVVlMkppSWlJaUlpSWlJaUlqQmMxbDZKNjd3ZUZWZ3FLUmNyUE9VYzBHZ1ZVVVN3aUltV2prRmhFUkVSRVJFUkVSS1NDYWpKRjdldnJBeXpNQ29lekxYMHBJc09WYWoyZFNDUVVGSXVJaUlpSWlJaUlpSWlJaUl3eE5SY1VlKy94M2xkN0dpSTF6VG5YMzNvNkhvK3I5YlNJaUlpSWlJaUlpSWlJaU1nWVUzTkJNUXhVRkl2SXlFZ1BpbnQ3ZS9Vekp5SWlJaUlpSWlJaUlpSWlNc2JVWkZDc2ltS1JrWmRlVWF6VzB5SWlJaUlpSWlJaUlpSWlJbU5MVFFiRklqS3luSE5FbzFIQUt2Z1ZGSXVJaUlpSWlJaUlpSWlJaUl3dE5Sa1VPK2VxUFFXUm10ZlkyQWhZVUt3MWlrVkVSRVJFUkVSRVJFUkVSTWFXbWd1S25YUFUxZFgxZjY0MjFDTGw1NXpyRDRyajhialdLQllSRVJFUkVSRVJFUkVSRVJsamFpNG9CZ2lGN0dWNTd4VmdpWXdBNTF6L0dzVzl2YjFxUFMwaUlpSWlJaUlpSWlJaUlqTEcxRnhRbkY1Um5BcUtWVlVzVW42cG9EZ2VqeXNvRmhFUkVSRVJFUkVSRVJFUkdXTnFNaWhPQlZqZWUzcDdleFVVaTVSWmV1dnBaREpKUEI3WHo1bUlpSWlJaUlpSWlJaUlpTWdZVXBOQmNTckE4dDdUM2QydEFFdGtCS1QvbkNrb0ZoRVJFUkVSRVJFUkVSRVJHVnRxTGlnT2hVS0RBcXpPems2U3lXU1ZaeVZTVzV4ejFOZlhBNnJjRnhFUkVSRVJFUkVSRVJFUkdZdHFMaWgyenRIUzB0TC8rYzZkT3hVVWk0d0FWUlNMaUlpSWlJaUlpSWlJaUlpTVhUVVhGSWRDSVZwYVdnaUh3NENDWXBHUmtMa1dlRHdlMTgrWmlJaUlpSWlJaUlpSWlJaklHRkp6UWJGemptZzAyaDlpYmQyNmxVUWlVZVZaaWRTZVZPdnBaREtwaW1JUkVSRVJFUkVSRVJFUkVaRXhwaWFENHNiR1JwcWFtZ0RZc21XTGdtS1JNa3V2S0FiME15WWlJaUlpSWlJaUlpSWlJakxHMUZ4UURCQ05SdnZYS1g3cHBaY1VZb21NZ1BUVzAzMTlmYW9vRmhFUkVSRVJFUkVSRVJFUkdVTnFNaWh1Ykd4azZ0U3BBTHp3d2d2RTQvRXF6MGlrdGpqbitsdFBhNDFpRVJFUkVSRVJFUkVSRVJHUnNhY21nK0pvTk1xTUdUTUFxeWp1Nk9pbzhveEVhcHVxaVVWRVJFUkVSRVJFUkVSRVJNYVdtZytLdTdxNmVQNzU1NnM4SXhFUkVSRVJFUkVSRVJFUkVSR1IwYU1tZytMbTVtYjIybXN2bkhNa0VnbFdyMTVkN1NtSjFKejBsdTZSU0FUblhCVm5JeUlpSWlJaUlpSWlJaUlpSXFXb3lhQTRHbzB5ZS9ac0dob2E4Tjd6NktPUFZudEtJalhGZTA5dmJ5OWc2eFhYMWRVUkN0WGtyeE1SRVJFUkVSRVJFUkVSRVpHYUZLbjJCRVpDT0J6bXVPT09vN3U3RzRBNzdyaUR2ZmZlbXgwN2RtUmRTN1d1cm82V2xoWWFHaHFJUnFNME56ZFRYMTlQVTFNVFRVMU5SS1BSL3YwTkRRM1UxZFVSaVVTb3I2L3ZyNkowemhHSlJJaEVhdkl0RlJra0ZBclIxZFVGV0doY1gxOVBRME5EbFdjbElpSWlJaUlpSWlJaUlpSWl4YXJaVlBPZ2d3NGlFb25RMTlmSGhnMGJ1T0tLSzZvNm44YkdSbWJNbUVGOWZYMVp6eHNLaFpnOGVUSlRwa3dwK1ZqbkhIdnNzUWZOemMxWnp6dHIxcXhCNFY5RFF3TVRKMDdzUHpZYWpkTFUxTlFmbGsrY09MRi9mRU5EQXkwdExZUkNJWnh6aE1QaFFhMkpRNkZRM2xBOUhBNlBTSVZxSkJJcDZieTV4anJuZG5zOTZaOW43cTlGaVVTaS8zazBHcTNpVEVSRVJFUkVSRVJFUkVSRVJLUlVOUnNVVDVvMGlibHo1NDZhOVltN3U3dDU1cGxucWoyTnFnaUZRcnNGeGFrSzdHeFN3ZkpJQmNYRkJyak91V0VIeGFGUWlIMzMzWmVXbGhhbVRKbkNIbnZzd2RTcFU1azVjeWIxOWZYOSt4b2JHNGxHb3pRME5ORFUxTlQvK1VqejN0UFYxVVVvRktLeHNiSGtZMVBxNnVyS1BUVVJFUkVSRVJFUkVSRVJFUkVaUVRVYkZBUGNmUFBOeEdJeGR1M2FWZTJwakd2SlpKSmtNcm5iOXA2ZW5pck1wdkxXcmwwN3BPT2NjelExTmRIUzBrSkxTd3NUSmt6b2I0dWVhbitlSGtoNzcvdmY1NzYrUHJ6MzlQWDFrVWdrNk9ycW9xdXJpNTA3ZDlMVDA4T3VYYnZvNnVxaXI2K3YvM3AxZFhYc3RkZGV6SjQ5bXdVTEZuRGxsVmR5MEVFSDVaMWZTcmtyNVVWRVJFUkVSRVJFUkVSRVJHUmsxWFJRZk54eHg3Rno1MDd1dlBOT0Rqcm9JUGJZWTQvZHhtemN1Skd1cmk1MjdOakJsaTFiMkxScEUxdTNibVhqeG8wa0VvbitvQzMxdkxlM2w4MmJOL2NmazBnazJMWnQyNkRRMDN2UDFxMWI4d2FoeVdReTYzckoyY1lVR3BjZUVPYmJYK2c4TXJwNDcrbm82S0NqbzRPTkd6ZU8rUFhpOFRnYk5teGd3NFlOM0h2dnZkeDY2NjE4Ly92ZjU4d3p6OHc2dnFtcGFjVG5KQ0lpSWlJaUlpSWlJaUlpSWlPanBvUGlsSk5PT2lubnZtemg4WGlTU0NSNDRva242TzN0N2QvVzJkbkpVMDg5MVI4K2UrOTU4Y1VYMmJScEU4bGtrdDdlWHRhc1dVTjNkemN3T1BST0Q3ZlRqMDhmRTQvSGR3dlJlM3A2K3F0ZzA4WGpjWHA3ZThzV2NuZDNkdytxb3BYY2R1N2N5ZlhYWDU4ektKNHpaMDcvYzdXZUZoRVJFUkVSRVJFUkVSRVJHVnVLVzZ4MWxQRXFqWlVLOE42VFNDUnk3azhrRW9NQzdQU3g2ZTIyVjYxYXhaWXRXOWk2ZFN1clY2OW00OGFOUFBIRUUyemV2SmwvL3ZPZkkvY0NobW5tekpuY2YvLzlnd0xoZEoyZG5UUTNOd1B3M0hQUE1XdldyTHpuYzhVdURpMGlJaUlpSWlJaUlpSWlJaUlqYmx4VUZJc01oWE9PU0NUM2owaStmZW1PTys2NG9zYWxRdWRVUlhZOEhxZXpzNU5kdTNheGE5ZXUvdWU5dmIzMDlmWFIxOWVYdGFXNGM0NjZ1cnIreDBna1FqUWFKUnFOTW5IaVJKcWFtdm8vRDRWQ09PZjZyN2Q1ODJZNk96dVpOR2tTMDZaTkl4d081NXh2VTFNVE45eHdBNDg5OWhoNzdybG5VYTlSUkVSRVJFUkVSRVJFUkVSRVJvY3hXZUduaW1LUnNVY1Z4U0lpSWlJaUlpSWlJaUlpSXFOSHFOb1RFQkVSRVJFUkVSRVJFUkVSRVJHUnlsSlFMQ0lpSWlJaUlpSWlJaUlpSWlJeXppZ29GaEVSRVJFUkVSRVJFUkVSRVJFWlp4UVVpNGlJaUlpSWlJaUlpSWlJaUlpTU02N2FFeEFwbDRVTEYwNExoOE1iZ1hEYTVxWHQ3ZTJ4YXN5bnJhM3RYY0ExenJtV2JQdTk5MzhGemwrNmRPbFRsWjJaaUlpSWlJaUlpSWlJaUlpSWpIY0tpcVdtdExXMS9kWTU5L3JVNTk1N24wZ2s5bHV4WXNYVDFaalBLYWVjTWljU2lkd0V2QzdIa0Y3Z1d4MGRIWis3Kys2N2QxWndhaUlpSWlJaUlpSWlJaUlpSWpLT3FmVzAxQlRuM0hVWm43dHdPUHorYXMxbnhZb1ZUN2UzdDUrU1RDYlBBelpsR1ZJUFhOblUxUFJVTEJhN0VOMjhJU0lpSWlJaUlpSWlJaUlpSWhXZ1VFcHFUU2dXaXowTDdKWGE0TDEvZWN1V0xiTWVmUERCZUJYbnhZa25uamlscWFucG04RDVlWVk5REx5M3ZiMzl2Z3BOUzBSRVJFUkVSRVJFUkVSRVJNYWhjT0VoSW1PS256OS9mZ3ZRbXRyZ25HdHFhbXA2Yk0yYU5ZOVZjVjVzMkxDaGU4MmFOYi9jZi8vOTcvVGV0enJuSm1jWnRpZHcwZno1OHcvY2YvLzk3MTJ6WnMydVNzOVRSRVJFUkVSRVJFUkVSRVJFYXA5YVQwdk5jYzU5RDBpbWIvUGV2NjlLMDluTmtpVkwvaFNQeDEvaHZmODAwSmxqMkxuSlpISk5MQmE3ZXZIaXhWTXJPVDhSRVJFUkVSRVJFUkVSRVJHcGZXbzlMVFdwcmEzdFY4NjVONlZ2U3lRU0J5MWZ2dnpKYXMwcG04V0xGKy9sdmYrSzkvNWM1MXl1bjhjZHdEZDZlM3UvdW5MbFNsVVlpNGpJZVBMdndMZXJQUWtSRVJFUkVSRVJFWkZhcEtCWWFsSmJXOXZwenJuZlpXeitSbnQ3KzRlck1xRUNZckhZcTRIL0JZN09OY1o3djlrNTkrV2RPM2YrejczMzN0dFZ1ZGxKRFhrREZyajBBSThDeTRFVzRBSGdlV0EwM0VneEV6Z1krL2RwS25CNHNIMEM4TXJnZVNQd21zcFBUVVFxNER2WTc2WHBRQyt3R0dpcTZveEVSRVJFUkVSRVJFUnFsSUppcVZVdUZvczlCK3lWMnVDOTN4NkpSUGI0d3gvKzBGUEZlZVhqRmkxYTlNNVFLUFFsMHVhZHhRdmUreTlzMmJMbGV3OCsrR0M4VXBPVE1TOENiTU5DMXRUNjlFbTBCSUdJakc2ZFFITzFKeUVpSWlJaUlpSWlJbEtMRkJSTHpZckZZcDhFUHBlK3pYdi96cVZMbC82b1NsTXFTaXdXYS9iZWY4STU5eEdnSWMvUVo3MzMzMmhzYkx6Mk43LzVUYTYxamtWU0lrQUg4QTVnWCtBSTRFamdzR3BPYXBSNERuZ3FlSjRBMWdBdnBPM3ZBUDRCWk42WXNSWDRKK0JIZW9KalhCZzRDcXNTTGFRQis3Nk1sbmlOK2lFZVY4cmNLc0ZqMzQrclN6d3VDVHdFRkxzOFFSTndiSkZqSjJEdmJialF3REo1QW5nUjJJNTlYWThISmxYbzJpSWlJaUlpSWlJaUl1T0tnbUtwV2NINnY4K1NWakhwdmI5NzZkS2xKMVp4V2tVNzVaUlRab2ZENFU4NjV5N0Uvck04bDYzQWR4S0p4RGVXTDErK3VVTFRrN0ZuUCtCVzRGN2djaXdRRlJFWnpTNEFYZy84QjNZRGg0aUlpSWlJaUlpSWlKUlJwYXBEUkNwdXpabzF1K2JObTNla2MrN2cxRGJuM0w1ejU4Nzk2YnAxNjBaOW9McHUzYnFkYTlldS9kMSsrKzEzczNPdTJYdC91SE11Mjg5c0ZEakpPZmZ2OCtmUDMzdnUzTG1Qcmx1M2JudWw1eXVqWGdRNEZQdTkzdzcwVlhjNklpSUZ2UVpyTzcyTTRxdWxSVVJFUkVSRVJFUkVwRWhhbTFKcW12Zit1c3h0b1ZEb2c5V1l5MUF0Vzdac1EzdDcrM3U5OS90NzcyLzAzbWNOK0p4empjNjU5MFVpa2JWdGJXMjNMbHEwU0MyRkpWMEg4RGdXdWpSVmVTNGlJb1U0ckp2R1pxQ3J5bk1SRVJFUkVSRVJFUkdwU1dvOUxiWE90YlcxclhQT3pVbHQ4TjV2ajBRaWUvemhEMy9vcWViRWhpb1dpKzNudmYrMGMrNmRGTzRLY0kvMy90cElKSExyV0gyOVVqWVJiSDNpODRCTEdGaVRWMFJrTkdvQlBnRnNBNjVCWWJHSWlJaUlpSWlJaUVqWnFhSllhcDEzemcycUtuYk9UVW9rRXVkVmEwTEQxZDdldm03cDBxVVg5UFgxelFlK0Nlek1NL3g0NTl6TmlVVGloVmdzOW8zRml4ZnZYNkZweXVqamdUZ3dDNWhaNWJtSWlCU3lKM0FJMW5JNlh1VzVpSWlJaUlpSWlJaUkxQ1FGeFZMemVudDdyL2ZlWi80bjgzdXJNcGt5V3JGaXhkUHQ3ZTJYaDhQaHZaUEo1SlhBTTNtR1R3RSs1TDEvS2hhTC9ibXRyZTJjQ2sxVFJvOGtGcmJNQUtaV2VTNGlJb1ZNQitZQ25VQ2l5bk1SRVJFUkVSRVJFUkdwU1dvOUxlTkNMQmE3SFRnamZWc3ltVHg4MmJKbGoxUnBTaU5pMGFKRjV6cm5yblRPSFZsb3JQZis2YURhK3NiMjl2YVhLakE5cWI2M0FUOEIzZzM4dU1wekVSSEpKd2JjQ0h3RXVMWEtjeEVSRVJFUkVSRVJFYWxKcWlpVzhlSzZ6QTNPdVE5VVl5SWphZG15WlQ5WnVuVHBVY0RKM3Z2ZmVPOTlyckhCdXMxZkJEYkdZckZmeEdLeDgxcGJXeHNyTmxtcGhsNnNzcmdCL2Y0WGtkR3RCV3VadjczYUV4RVJFUkVSRVJFUkVhbFZDZ3BrWEdodmIxL212WDg2WS9QNXJhMnQwNnN5b1JIVzN0NSs1OUtsUzk4VURvZm5BWjhuZjF0cWdMY0FQNnFycTl2UzF0WjJTMXRiMjV0R2ZwWlNCVjNZbXRhTjZQZS9pSXhlSWFBZWVCbllXdVc1aUlpSWlJaUlpSWlJMUt4d3RTY2dVaW56NTg5dmNNNHRTbjN1bktzTGg4UEpOV3ZXTEsvbXZFYlM2dFdydDYxWnMrWlBhOWFzK2RhOGVmUHVjYzdWQXdjQWtXempuWE4xenJsRG5IUG56SnMzNzhyOTk5Ly9xSG56NWtVT091aWdEYXRYcis2cDdPeGxCTXdDRmdNUEFRK2dkVDlGWkhRS0FVY0I4NERiVVZnc0lpSWlJaUlpSWlJeUlyUkdzWXdicmEydGsrdnE2cDV4enJXa3RubnZkOFhqOFgxV3JseTVyWnB6cTZUVzF0Yko5ZlgxNy9UZW4rdWNlMDBKaC80UitFVnZiKzhkSzFldWZIbWs1aWNqNnBWWUcvWmJnV3VBN3VwT1IwUWtxM3JnQXVBazRJUEFsdXBPUjBSRVJFUkVSRVJFcERhcG9sakdqZlhyMTNmUG56OS9nblB1dGFsdHpybjZVQ2pVdTNidDJwWFZuRnNsclYrL3Zudk5talgzcjEyNzlzWTVjK2I4d0RtM3hUbDNBREN4d0tIN0EyOE1oOE1mblQ5Ly9zTDU4K2RQM21lZmZaNWR2Mzc5amdwTVc4cGpNbkF5OEN4d1B4Q3Y3blJFUkxKcUFWNFAxQUcvQWZxcU94MFJFUkVSRVJFUkVaSGFwSXBpR1ZlQ3F1TG5uWFBSMURidi9iYWdxbmhYTmVkV1phRllMSFk2Y0luMy9sVG5YQ20vR3g3MDN0L2huTHVqdmIzOThaR2FvSlRGdnNDWGdLZUFyMkxyRll1SWpEYXpnZTlpTjdWOENPaXQ3blJFUkVSRVJFUkVSRVJxa3lxS1pWd0pxb29uT3VkT1NHMXp6alU2NXpyWHJsMzdsMnJPcmNyOG1qVnJubHl6WnMyUDk5MTMzK3ZDNGZBNjczMGpzSzl6TGxUZzJGbk91WVhBcGZQbXpmdTMrZlBuSDdyLy92czNIM2pnZ1J0WHIxN2RXWUc1Uy9FaXdMSFkrcDkzbzliVElqSTY3WVVGeEU4QWZ3QjhkYWNqSWlJaUlpSWlJaUpTbTFSUkxPTk9hMnZyOUxxNnVnMlpWY1c3ZHUyYWRlKzk5M1pWYzI2anpZa25uamlscWFucFRkNzdNNEEyNTF4aktjZDc3eDhGVmdETE96czcvM1QzM1hlcmdyVzZHb0FyZ1RuQXA0QVhxenNkRVpHc2pnYitESHdMK004cXowVkVSRVJFUkVSRVJLUm1LU2lXY2FtdHJlMnJ6cm1QcEc5TEpwTlhMbHUyN0t2Vm10Tm9GNHZGbXIzM3B6dm56Z0JPQnlhVWVJb0UxcVo2T2JBOEhvL2Z2WExsU2xXMFZwYkRxdlJPQWk0SDFsZDNPaUtTWmpLd3JjaXhkZFR1R3VNT2VCM3dZK3lHbGh1cU94MFJFUkVSRVJFUkVaSGFwYUJZeHFVY1ZjVXY3OXExYTE5VkZSZTJZTUdDK2xtelpyV0ZRcUczZWUvZjdKeWJOb1RUOUhydkgzYk8vUlc0enpsMzM1SWxTMWFYZTY2eW0wdUJzNEQzQWxwVFdzYTZCaUJhY0ZSK2ZVQ2hOZW92QlJZRFZ3UHB5eFJNQmY0SlBBeThQdGcyQlRnZStGMEpjNWdMM0lOMVlMaVUvSUh4bTRIdkFPY0FkeFp4N3FPQS93VitBSHd2eDVnV3JCMzkzY0FIc1J0N3FpVUV2QVg0TlBDQllFNGlJaUlpSWlJaUlpSXlBaUxWbm9CSU5heGN1ZkxsdHJhMjd3R1hwYlk1NTZaUG1ERGhZdURiMVp2WjJMQnExYXJlVmF0Vy9RNExRaTVldkhqeE1jbGtjcEZ6YmhFV2tEUVVjWnA2NTl5eDJKcTVIL1RlMDliV3R0azVkejl3WHlLUnVNODVkKyt5WmN1Mmo5d3JHWmVTV0pCVnpOZElzanNMdUI0TDl0NkVCWTFqeVVyZ1pPQnJ3QlZwMnc4RTJySFhFd1BXRHZNNnM3R0FjcmplQ2VScVczOGw4TGxobnY5dTRNUUNZOTZGdFVQK1RzYjJDUFk2bjAvYjlyOVlpUHRqTEhUZFdzUWNYc1lDNlBPd2l2L3pHQnhJcDY3MVdlRGpRQzl3Qk1VRnhmOFBPQTViNnplWDA0SERnYzFVTnlRR3U0bHhNckFKZUtyS2N4RVJFUkVSRVJFUkVhbHBDb3BsM0FxRlFsLzIzcjhmcUUvYi9MRUZDeFpjdTJyVnF0NXF6V3NNU2k1WnN1Uis0SDdnaTYydHJZMzE5Zld2OWQ2bmd1TWpzUXF4Z29MSzVOT0EwOExoTUFCdGJXMVBBZmNCZndYdWk4ZmovMWk1Y3VWWUMrWkdrd1FXd3BTMDNyUU1jaTR3Q2Z0ZTNaZmhCNnFqUlJ1MmZqWEFJbkpYbnhackFsYjlPbHdONUE2S1UvNlRvWDBkaW5tTkIyQWg4YlBBa294OTJYNjNmUng0QlFPaDcvL0Rmbi9sc3d0NGV6RHVLOENIMlQwb3ZocHJHZjhJOEE2c2tybVFFUGI5R3NkdWJzamxqT0R4NWlMT09kTENXSVgxRGl4QUZ4RVJFUkVSRVJFUmtSR2lvRmpHclNWTGxyelExdGIyUGVmY3BXbWI5NW85ZS9hRnExYXR1clpxRXh2amduV0hsd1lmTEY2OGVLcjMvcFMwNEhoK0tlZHp6aDJBQlRYdkFLaXZyKzl0YTJ0NzBqbjNtUGYrTWUvOVk0bEU0ckhwMDZldnZ1MjIyNnBkQ1RjV0pMRTJzNm9vSHJxcmdZbFlxRmNySVRIQXo3QzFZUlBBcldVODcxMVlxRjZxZTRERGloeTdFUXR5UzVVc1lzeEZ3ZU1Qc294UEJjWHAyNThHVHNEVzFqMFhXQTdzQjd5VU51Wmk0SkFjMTNzUWVBSDRac2IycVVBblZnRjlZWTVqcjhWYXlrZXh3UFZrN0dhR1gyQmhkRXZhMkZTNzdhbFlvQjhQcmowM3g3bGZwbkNMN25JSVkwRjdEOFY5ZlVSRVJFUkVSRVJFUkdTSUZCVEx1QllLaGI3b3ZYOFBHVlhGcmEydE42aHF0VHlXTEZteUJiZzkrR0RSb2tYN2hrS2h0aUE0WGdqTUtQR1U5YzY1UTRGRG5YTTQ1d2lGUW16ZnZyMG5Gb3M5a1FxUFE2SFFZOTc3eDVZdVhib0doUTNwUFBhN1A0cTFlUFhWbmM2WWRDK3dzTnFUR0FHYmdUTkg0THdKQmdMR3llUmVmL2RWV092NjY0QXVTdnU1dldISXM4dXZCWGdQMXVyNXUxbjJweXJ6ZXpLMmQyRVZ4UTlpci8ybGpQMXZabUJONDJ4ZWxXZmYrL0xzK3lNV0ZQOEZxNEpPZVN1N1YyWFB3TUxmOHhpNGNTUmZsZklGV0ZnKzBzTFl6VUhGVkV5TGlJaUlpSWlJaUlqSU1DZ29sbkZ0eVpJbEw4UmlzUnVCOTZlMk9lZm0xTmZYbnc5OHYzb3pxMTNMbGkzYkFOd1lmTEI0OGVMOWs4bmtzYzY1WTczM3h3SkhPZWVhaDNEcUJ1Qnc1OXpoemprQW5IUEVZckZlNy8zVHdEcXMrbk1kc000NXQ5WTV0eTRJc3NlVE9CWU9LeWlXU25zWFZpWDdXcXg5Y3FhdllXc0Yvd05iUjdrVWI4cHh6a0wrWG1EL0JWaTQvWDBHcjBPY2tpc29Udmw2anUxdnhRTFJRbTRGM29qZG1IQlBFZU16bDAxb3gzN20wNTJJdFU0bm1NTmx3Zk5ieUw3ZTluSEFQSEsveG5LckIvWUJIcWpROVVSRVJFUkVSRVJFUk1ZdEJjVXk3am5uUHBkTUppOTJ6dlgvUEhqdlAwMzJOcU5TWmt1V0xGa05yQVorN3QzQkpBQUFJQUJKUkVGVUdtd0t4V0t4QmNsazh0aFFLSFNzOS81WTU5emhESzc2TGtWOVd2dnFRYnozeEdLeEhRVGhzZmQrcmZkK1hmRDUybzZPanZYMzNudHYxeEN2TzFwMUFkMUFFOVkyVjkvalVrbVRnQjhEeHpJNGVId3pGbUN1cFBTUUdLQ1ZFdHZhQi9MOVhta0NQaFk4L3had0JMYitjTHJKd2VPaFdPdnVRaTdHS252ajdCN2dacFA2K2V6RmZtNUxkUjY3ci9QN0FBUFZ4bWRoNzl0dmdiTnpuT09IV0ZDY0dVS1BsQW5ZalN3N0tuUTlFUkVSRVJFUkVSR1JjVXRCc1l4N1FWWHhUZGgvNEFOV1ZSeUx4YzVwYjIvL2NSV25ObDRsMjl2Ykh3VWVCVzVLYlZ5OGVQRVJ5V1J5Z1hQdUVPLzlZY0JoenJuOXluQzlpVmdBZEVTcWxYWEtoQWtUYUd0cjI0aFZJRy8wM204S0hyY0FtNUxKNUtad09Md3BtVXh1Q2lxbHg0SU9iSjNUVkZCY0tTSGdMVmpiM0ZjQWUyQ3RqaDhDdmtEMmFza2pnQTlpNjZ6T3hsb1lQd1A4SHJpUzNhdWhqdzYybndSTXh3S3lPNEV2QjlkSmR3end0K0Q1WGxobDZLZUF4VmhMM3VldzRPOXpXTGllN2dyZ0s4QVR3V3ZKcHRTNVoxT0hoWGRuQmE5dEJoYXVQZ1pjVDFDVm44TkNyRkwwT0N4NGV3YTREZmg4bm1NeTM1TVhpNWhqS1g2QVZmNitGZmdpOEpGZ2V4ajQ3K0Q1cDRkNDdrc1pXblY4dnJXNnJ3Um1CYytmeDk2ZnQrY1l1MWVlZmVrdVphQUY5S2tFTGZuelNGVXN0MVA0cG81SjJQZFpzZXF4NzIvU0hyTkpWVDVYS2lpZUhGeHJZNFd1SnlJaUlpSWlJaUlpTW00cEtCWUJrc25rNTBPaDBNWHAyN3ozLzRsVnZza29zR1RKa29lQmg5TzNIWGZjY2RHSkV5Y2U1cjAvMUh1L0lLZzhQaFFMYmNyQ09iY0hGbXFTM3RJYUlCeTIvQ1FVQ2hHTHhRQTZ2ZmViZ0UzT3VaZFR6NEhOenJsdHlXUnltM051bTNOdVd5S1IyQllLaGJZMU5qWnUrODF2ZnROWnJ2a1dvUU1MUGxPdHB5dWhEdmdkMEJaOC9od1dYTzREbkE3OGlkMkQ0cXVBVHpMUUh2dEZMTncrT1BqNEdJUGI1SDRJYTEwY3dpb3Zud2JtWU9IZDI3REt5dHR5ek85STRDZlllclF2QmZQZEQ2c2VQU3FZWXlraFpLbHp6K1U3d0VYQjg1ZUJOZGg3OXVyZ1l3RURZV3U2THpKUStab0lyajhuMkhaeUNhOWpKTHdIVzRmNGN1RFh3SitCQzdIM1pTbTJ0bTRwWHNSK0w1d0xyTXJZdHcvd2JlQ3YyTTBDMmZ3SldKOWwrMndzS0U2M0ZBdmQwNzBSKzk2NUR2ZzVGdWorSEd1em5jMnV0T2N2QXIvTU1TN2xaR0J2N0gzWlZHQnNxVUg1R2NEK1dNdnArL09NcXdzZUs5VjZlaUlXRkJkNnZTSWlJaUlpSWlJaUlqSk1Db3BGc0hWelk3SFk5N0hBQWdEbjNNRnRiVzN2VzdwMDZiVlZuSnJrRWJTRnZwK01rS08xdFhWeVhWM2RFVmhvM1AvaG5KdTgrMW5LcXNrNU53Y0w1UVpWSjRNRnlpbXBrTG1ucHljVk1tL3kzbThEdGpubnRubnZ0em5udGdIYnNBcmdJZlBlcjErNmRPa1BnazkzQmVlTFVybUs0dmRpSVhFSEZxejlLZGdlQWs1ajl4YTgvNEZWOXdMOEwxWngvRUx3K2I1WXlKZ2VpcDBKZkFNTFJmOERXeGUyRDN1Tlh3VXV3YXJUNzhGQzZrdzNZMkhaeDdIM2V5SVcvSjJOVlgyZWpnWGR4U2gxN3ZuVUFkY0MvNE5WRWFlMmZRdGJWLzFEd0RVTURqcmZ4VUJJL0Mwc3RONkNWWStlaTYwUlBJbktTbis5TDJOaDhhK3dDdVBYQUovQnFtVXpnOWw4anNGQ3psM0FsNEREZzQ5MDlWaUYrQ25ZalFuWktuS3ZDeDdQeG9MUVh3U2Yzd0EwQjNOUC9TQW5HQnowZ3QwQUFGYjltcW84NzhzeUxwdC9BTzhvTU9hWFdGRDhPZUN1SXM1WmlwOENqd05QWXRYbmZ3aWVaMHI5clZpcGl1SW03SGRDWnN0c0VSRVJFUkVSRVJFUktUTUZ4U0tCdnI2K3F5S1J5SVVabXovWDJ0cjZvNVVyVnhiem4vNHlTcXhjdVhJYlZxbjQ1L1R0Q3hjdW5PYTlueE1LaGVZNjUrWmlnZTVjNTl4YzcvMGM1MXlsQTdSME01eHpNMUtmWkliTXcvUm5MSlNEd1VGeHBTcUtVK3VoM3NkQVNBd1czR1VHc0hzRG53MmVYd1g4VjhiK0RWalltbEtQaGNSZ2dlUFZhZnU2c1BiUEoySWg0a1ZwNTA3M0dCYThwdXdBM2czRWdLbkE2N1BNTTV0UzUxN0k1Y0RXakcxeHJJcjRIVmgxNjBJR1dsRFhZZFhFQk5zK2xIWmNML1k5OEFMd3h4TG1NQnlwbHNXWkFlMnZzWEQrZkd5OTNGbFlLKzJIS2Q1RjJBMEl4WWhTWEhlSXpWaFFmREYyZzhEajJJMEZDL01jTXlkNGZDSFBtR3lLL2ZzcjlUTWFMdktZSktXdE83NFV1eEhpbTlnTkZhL0dicFpJbDdwdXBTcUttN0h2ODh6dmZSRVJFUkVSRVJFUkVTa3pCY1VpZ1JVclZqemQxdGIyTGVmY1phbHR6cm5wZFhWMW44UmF4Y29ZdDN6NThzMVlHUFQzYlB0UFBQSEVLZEZvZEk3M2ZqWndRQ2dVbWdQTTlkN3ZpYldmbnVHY2E2bmNqRWRFTmRZb2ZpWjRQQllMYlArWlordzdzWFZqWDhTcWNRdHB4UUxhSHF5Q05sTVNDOE1PQjE2YjR4eGZ5N0t0RTFpQlZTdlBLMkllVVByY0M4a1ZsRVd4TlhNUHdsb2twNXpFUU52MVhHc1JMd0dlQWc0b3cvd0tTUVhGMmRwc1g0WUZzSHRqYS9aK0tzdVlmRDVHL3ZXV2h5SzF2bThyTnVjTHNCYmkrUndTUFA2cmhPdThCcmkzdEtteHNzaHh2d1Bla1BiNWQ5azk0TTFjMi8zM1dIWHhPVmlnL2tZR2g4MlZiajNkZ0gwdE9pcDBQUkVSRVJFUkVSRVJrWEZMUWJGSW1xNnVyczgyTlRWZGdMV2VUZm53S2FlYzh0MFZLMVk4WGExNVNXWGNkZGRkVzdGdzdoKzV4aHg5OU5GMWt5Wk5tbGxYVnplOXI2OXZSamdjbmc3TThONVBkODdOOE41UEIyWUFxY2RwenJuUjlMczJ0VWJ4UkNvWEZGK0xWZXhPeDBMNk80RHZBY3ZadlEzejhjSGpjb3ByZFh0TThPZ1pYSzJjYm8vZ2NjOGMrM09GZktrMjFjMUZ6QU5LbjNzeERnYmVpcTJqUEQvNFNLOThyMDk3bnFyYzNrRDJkWGRUbnFFeVFYRkQ4Smp0dmRnR1BJRUYzWjA1eHVTVGFzdmVnRldORDhkOURGNGIrY2RZZGZOZkN4em5nQk93NzcxSHNEV2ppL0VpMXBaOEpEeWE4Zm1aUlI3M1h1eEdqdE9CVDJQVitTbVZEb29ic2FDNnE5QkFFUkVSRVJFUkVSRVJHWjdSRkY2SVZOMWRkOTIxdGEydDdkUE91VyttdGpubjZpS1J5SmV4TlN4bG5Idnd3UWZqV0lDWWJhM2JyRTQ0NFlRSnpjM05rNVBKNUdSZ1VpZ1VtdXk5bit5OW54d0toU1lEazd6M2s0TTFsQ2VuUFU5dHI4dC9oWkowVXZtZytIa3N4THdhT0N2dDQwbmdFOERQMDhiT0RCNWZMUExjVTRMSFJnYUMwbHdhYzJ6UFZibllIVHdXMjZLNzFMbm5Fd0srZzYzbjY3Qld2STlqYmNUWFllSHh2aG5IVEE4ZU54VTRkN0ZySkE5WHF2bytXK3YrOTJCckJ5ZXdJUC9iV0VWMnFhTEFWN0FLNEZLRFRJZFYxbitad1VIeEVteTkza0tPeE9iK0VMWU9kTEhXQTVjV09mWXE3TDE2RDlheXUxUnpzUzRLNmU0RWpzcll0aE5yWjM0UFZ0MTlKMVpSRHdPQmY2V0M0am9zS0s3VW1zZ2lJaUlpSWlJaUlpTGpsb0ppa1F5VEowLytuKzNidDE4SzdKKzIrZTJMRmkzNjVySmx5d3BWbUluczV1Njc3OTZKQlRIUEZCcGJBWEVzOEpuR1FHdmdTdGlBM1d6eE1XejkzL2NBQndLM0F4L0FRbEVZQ0tNbVpwNGdoMVFJK1RoV2ZWdE5wYzQ5bjh1eEtzOE83TDI2ZzRIZ0d1QlY3QjRVcDRLMVFoWFEwVExNcnhpcEVIOUh4dmE1d0ZleDc4WFRzQXJlZHdDM0FyOUpHMWRLb1AxajRGMGx6dThWWks4bVQyVFpsczM1d1dNeG9YS21Cb3E3QWVFVUxJeCtpdHczT3FTTE0zaitIZXdlMU9kYXcvZytiSzNpRHdPZll5QW9UbDIzTzl0Qkl5Q0NmZTBWRkl1SWlJaUlpSWlJaUl3d0JjVWlHVzY3N2JaRVcxdmJSNXh6djByZjdwejdEdkRLS2sxTHBGd1NXQUF6Z2NwVkZLZGJqMVVzZmdtNERRc0tQOHRBVVB3NHRwWndydldFTXowWlBNN0hYdFBPc3MyMGRLWE9QWjl6ZzhmdkFEL0pzbi8vTE52V3ArMmJqTFZtenRRQUhEcnMyUlVudFY3eVMybmJIUEI5N0d2MUdheE45MlhBejdBVzVYOWhZTjd4NExHWXYxVm1BNmVXT0wrOVN4eWZyb1dCb1BpSFJZeS9HTHVSNGR2WTEya05nOWVYTG1SVmtlTStqdjFzRGRVbnNhL1JWV25icWhVVWk0aUlpSWlJaUlpSXlBaFRVQ3lTeGRLbFMzL2QxdGIyWitmY3lhbHR6cm1qWXJIWTJlM3Q3VCtyNXR4RXlxQVBDN3FxRVJTbmRBRFhZVUh4ZEt3RmNDZFdZWHd4VnUzNUR1QkhCYzZ6REt2a2JjQUN4OC9uR0ZmUHlGY29sanIzZkdZRWo5bkMzamVtN1UrWFd2TTVncjBYbjgweTVqTEtVL0Zjak5RNnlNK21iZnNZOERwc3Jlb3ZCTnR1QWM3RFh0ZlhzSXB6R1BoNnBhcHZId2F1QWE3UGNxMUZ3VWVsWEFaTUJWWmlOd2dVY2dCV0pmNFU4RjNnQml6TXorZFU0S0RnZVFKYjE3dlE5L0RmaXBoTFBsMVlSWEc2cHJSOWxWRE4zMHNpSWlJaUlpSWlJaUlpSXJCdzRjSUZiVzF0eVZnczVsTWZiVzF0ejUxMjJta05oWThXR2RXK2liWGNuVldoNjMwWlczKzJLVzNiQkN4WTllemUvdmNQd2ZZZTRLTU1EallQeEFLemRGOFB4dmRoYXg2M3BPMXJDYTc5UU1ZeHh3VEhlR0RQSFBQK1VyRC9yb3p0VndUYnN3V0VwYzQ5bDJYQmVUWmd3VE5ZV1BwbWJBM2lqbUIvWmpCK2E3QTlBVnpKUUp2cGFQQjVIRnV6MW1QdG45UGxlazhPQng3RDNvZVpGTytCNEZ5cEcyNWFzYTlSQjdBZ1kremVXSXRxRHl3TXR2MHUrUHdJWUZMdy9JOFp4MDNDd3ZTYnNaYldtUi9mRFk1N1k1WjlyY0d4LzVYbk5mdzJPSDU2MnJZNVdPVzZ4MXBEcDV3WWJNdDJNOUZOd2I0MzVMbFd1aU93WUhZVDhKSGcySnNvUGtSTnZmZlRTOXlYemFaZ2ZLVUMzQTlqdnhNeVc2dUxpSWlJaUlpSWlJaEltYWxxUXlTSDVjdVhyM0xPM1pTK3pUazNLNUZJWEY2dE9ZbVVTUitWYlQwOUh3dnl0bUd0b3AvQTJoR2ZnWVdERjJXTVB4ZHJRVnlQaGN4YnNQV2ROd1hIWHB3eC91TllxQmpHcWxTM0FLdUJ0Y0RXNE5xbHRQa2RqbExubnNzWHNLL1RQbGhJdXg1N3IzNkpCWkVQNVRqdUV1QlI3R3Q3ZFhEOXA0UEhxN0VxNDBkS2ZFMFhZTUh1Q1ZqZ1dveTlzRmI5Y2VCQkxIaitLZlkxdXBUZFd5ay9DL3huOFB4NzJFMEZMd2VmNzRtdHFaMGFsMjQ3VnBsN2ZyRHZGT0JOMlB1MVB0Z1A4RUx3K1I1WVpXOHpWZzA4bWV5VjE3bUVnQnV4R3hCK3g4QTZ2b1drUXM4MVJZdzlIbWpIV2o2L0g2dXlUcTNCZkRzRGF6OVh5a1FzdE02MXR2RkljRlIyRFhVUkVSRVJFUkVSRVpGeFNVR3hTQjdoY1BoaldEdmNmdDc3VDdlMnRnNW5iVXVSYW90akZhWjFGYnJlTlZpNCtTeFdPVG9kcXhqOEhGWmxlM2ZHK0sxWTRIY0JGc1J0eHlwWk80SGZBMmRsak8vQndzSHpnL0U3c1lyUktWaUw0ODlUdWZYRlM1MTdMbjhDWG9PRmtTOEY1M2dLZUEvd3dUekh2WXdGalZkaHdiVERRczI3c1pBM1YydnVUSW0wNTdjQkc3R3YyWklpano4anVQWmR3QzZzNWZTZVdHaC9VNDVqL2hlNEh3dkVwMkZoUDFqNzVkUjZ4MnV6SE5lQXZTOVBZQ0h1ZnpFUUxHZDZML0R2V0poK0YxWnQzcGhqYkRaZndpcWVPNEFQWk94THRZV2VoNzMybEZuQXE3RHZnWHhCOFI1WXRmK2ZzZGJpbDJIQk1OajMwODNBVzdGSzlzdXdtejBLU1ZVRHAzOGNYY1J4S2Z0aU56MjhYR2hnR1NXeDkwL0xvNGlJaUlpSWlJaUlpSWhJZGNWaXNVK210NThPV2xCbnRqOFZHVXMrajFYM0hsenRpY2lva21xZDdDa3RQTTFVaDFYdmVpemdCQXY5UG81Vjh1YXpOeFpNQXJReDBQbzcxUWI4YldsanAyTlZ5QzhHKzE0Q1Bzbmd0WDl2RHZZZG5yYnRaT0FuUUhld2J3c1cwR2EydzRiQnJhZFRMYUE5Y0U2V3NaT3hzTmhqbGZNcnNlcnliZVJ1U1QwTnUzbmdaOWdORHg2cmZuNTlsckZnMWZkYmczRzdzRmJqRndGSFlvRjVTcXE5OUYreDl5LzlJOVUyTzczMTlPdXdHeHlpYWR2QzJIclFIcnZKb1ZJdXc5Ni9WeFFhS0NJaUlpSWlJaUlpSWlJeW9rNDc3YlNHdHJhMjV6TEQ0a1dMRnAxUjdibUpETkZuc2ZEcXlHcFBSRWFWODdCUThMbGhudWYvQmVkNW5zSGhaYWtpV0pWd0twenRacUJTK0MxWU8yU1B0ZGIrZDZ4ZDlkNVlxK3NWV0VpYkRJNUxYeXM2WlJxMnB2WHp3WG4reWVCS1lCZ0lpdmZEcXFvOTFnbzZsM094U3VpK3RIbDNCT2RKcmU4OEh3dDQveFhNTHpWdUUvQ1pISE5OTndXNzJTTTFuOVJIRW1zdkRxV3ZVZnloWUZzY2E1WCtVTWI1MzFSZ1R1V1VDb3F6QmZjaUlpSWlJaUlpSWlJaUlwVzFhTkdpdDJVR3hiRlk3SVhXMXRhV2FzOU5aQWcrZzdYM0xhVUZyZFMrSDJPaDRFK0dlWjVHck5WMXNlc3g1M01ZdGtielpnYXZaZDJNcmVQN0xnYTNVSGNNVk55bXd1cDNGYmhHZlREbWRWbjJwVmNVbndCY3krNWhjalpoL245N2R4NWY1MVhmaWY5ekpIbko3cEFBZ1d5MmxBWkN5eGFXQmdyRUpKWk15dHJTRklaQ0N3ekRWaWpMME9uS1FDbTBwUVAwMTg2TDBwU1phYWNkdWhtNnMwUldndGlocklVU1FzRXlpdzBwQ1dRaG14ZnArZjF4bm91dUZjbVdiRm5Ya3Q3djErdStyblNlOHp6UDkxNWJ0bC8rM084NTlYMVlPOHV4a2hwa2QwTDUvNXU2VlBkc2N3OVY5NCszTlYyYnVxeDE1KytraFFiRlQ4aUJvWFhuOFkzY2RRL3hvKzBscVdIN0E1ZjR2Z0FBQUFDdzZzem5QenVCSkNNakkzK2Y1TWt6aHQ4Mk9qcjY0bDdVQTBmZ3RVbGVtYnJVN0tkNlhBdTljMkdTTDZSMnZ6NHp5WjhtNlV2eW1OUnUzQ054YXVyK3pGTkhlSjNEMWRjKzkrcitoM0wzMUc3clhZdDR6ZjVNN3kxOWJ1b3kwbC9KZ2Z0Tkg4cTYxSUQ3dU5TbHJXOWR4UHJtNjBWSlhwWGs2VWsrMllQN0F3QUFBTUNxMFhmb0tVQ1M3TjI3OTRWTjB4enduK1pOMDd6dzBrc3ZmVVN2YW9JajBPa1laUFg2MWRUOWFtOUszY3UzTDhudjVjaEQ0cVIyOWZZeXBKM3E4ZjBQNWZvc2JraWNIQmdJZnoyMXkzZ2hJWEZTOTBtK09YWGY1MTZFeEVsZC9yb3ZCM2FLQXdBQUFBQkhnYUFZNW1sOGZQeTZwbW4rVy9kWUthWDA5L2YveWViTm13ZDZWUmNjaHM1cUVnc05rVmhaUHBPNmYrNmExTTd5NXliNXJ6MnRDS2FENGlQWjN4b0FBQUFBbUFkQk1TekEyTmpZMjVKOGJNYndmUVlHQm42cEYvWEFZU3FwM2NTQzR0WHR0NUtjbHVUNEpBOUw4aWZSWlU3djdVbjk5K254dlM0RUFBQUFBRlk2UVRFczBMNTkrNTdUTk0zKzdyRyt2cjVYajR5TWJPcFZUYkJBT29xQlk5V2VKQU5KVHV4MUlRQUFBQUN3MGdtS1lZSGUvLzczZjdtVThvWVp3K3VhcHZrL1BTa0lGcTd6WjcvdVVlQllzemYxejZnVGVsMElBQUFBQUt4MGdtSTRESHYzN24xOWtpOTNqNVZTTm0vWnN1VkZQU29KRnFKa3Vxc1k0RmpTNlNnK3FkZUZBQUFBQU1CS0p5aUd3ekErUHI1L2NuTHlPVFBIU3lsdnVmVFNTd2Q3VVJNc1FCUGR4TUN4NmM0SWlnRUFBQUJnU1FpSzRUQmRkZFZWSDB2eXR1NnhVc3I2L3Y3K2JaczNieDdvVVZrd0g1MlF1TCtuVlFEYzFaN1VQNXNFeFFBQUFBQndsQW1LNGNqOFl0TTBFelBHTGx5elpzM3JlbElOek05azZ0TFQ2M3BkQ01BTWUxTC9mYnErMTRVQUFBQUF3RW9uS0lZak1EbzZldHZrNU9UbFNhWm1IUHJsTFZ1MlhOU0xtbUFlOXJmUE92YUFZMDBuS0xZeUJ3QUFBQUFjWllKaU9FSlhYMzMxWjVxbStZM3VzVkpLNmV2cis1dkxMcnZzNUY3VkJRZHhhNUo5U1U3cmRTRUFNK3hKWGZGZ1RhOExBUUFBQUlDVlRsQU1pMkQ3OXUydmI1cm00ek9Hejk2L2YvOWJlMUlRSE54M2t0eVI1RjY5TGdSZ2huM3RzMytqQWdBQUFNQlI1ai9oWUhGTWxWSit1bW1hMjdvSFN5blBIQjRldnJ4WFJjRWNkaWI1ZnBMQlhoY0NNRU5uRC9YUzYwSUFBQUFBWUtVVEZNTWlHUjBkL1dhU0Y4MGNMNlg4cjYxYnQrcmM1Rmh5VFpMdkp2bmhYaGNDTUVOL2txWjlBQUFBQUFCSGtXNE5XR1REdzhOL1UwbzVvSXU0YVpxUGI5aXc0VkhidG0yYjdGVmRNTVA3ay94b2t1T080QnI3azl5VUd1amNuTHBrN08ycHkxcmYybjU5WFpMdkpiaytkY25yZmFrZHpYdG51ZGJYMjNPQjFldmVTWFluZVZLU2YrcHhMUUFBQUFDd29nMzB1Z0JZYVFZR0JwNDNPVGw1VVpLek8yT2xsSXR1dXVtbTMwL3lrdDVWQmdmNG95U1BPc0pyRENRNXZmMzY3a2Q0TGVCQWU1TjhwdjM2YTZrZnVyZ2h5VmVUM0pqa0s2bkxOTzlKTXRYTzM1ZjZvWXVaSDhRNFVtdFNPMzNYcHE1R016REw5K2NuT2I2cnZqdFNsN2kvYzRIMzZueUljYkZmQXdBQUFBQXdnNDVpT0FxMmJObHlVU25sbzZXVUEzN0dwcWFtZm1ac2JPd3ZlbFVYZE9sUDhxQWtuMTZFYS9VbHVXZVM5ZTN6bXRUZ2VGMzd2RGIxZ3hOOVNVNU9jbyt1OCs2VjJidWFCNUtjMlY0TFdCbjJKSGxla3Y5M2tEbDNUMTE5NEhGSnJseUtvZ0FBQUFCZ3RSSVV3MUV5UER6OFc2V1VYNWt4dkdkcWF1cGhZMk5qWCtoSlVRRDBTbitTQzVPYzBINS96eVFYcFA1YmJEREpXYWtmcm5oRVQ2bzcrcG9rSDBueWhOU2w2dWN5a09TYlNZYVQvTnNTMUFVQUFBQUFxNWFnR0k2U3l5Ky92UC9tbTIrK09zbGp1c2VicHZsRzB6UVBHQnNiTzloL2xBUEFhblZ5a2x0NlhRUUFBQUFBckhSOXZTNEFWcXB0MjdaTmxsSitvbW1hYjNXUGwxTE82ZXZyZTJkOFVBTUFaaU1rQmdBQUFJQWwwTi9yQW1BbDI3Rmp4eDBiTjI0YzcrdnJlM2JxY3BvZGc0T0RnMlZpWW1LOFY3VUJBQUFBQUFDd2VnbUs0U2pidVhQbnR6ZHQyalJSU25ucWpFT1AyYlJwMDBkMjd0dzUwWlBDQUFBQUFBQUFXTFVFeGJBRUppWW12akEwTkxRaHlVV2RzVkk5ZWVQR2pkdDI3dHg1WXcvTEF3QUFBQUFBWUpXeFJ6RXNrVk5PT2VWVlNUN1lQVlpLT1dWZ1lPQjlqM3JVbzA3dFVWa0FBQUFBQUFDc1FvSmlXQ0xidG0yYkxLWDhSTk0wMzVoeDZMempqanZ1UGZlNzMvM1c5cVF3QUFBQUFBQUFWaDFCTVN5aEs2Kzg4bnROMHp3aHlaN3U4VkxLUldlZWVlWmZKU205cVF3QUFBQUFBSURWeEI3RnNNUW1KaWErczJuVHBvbFN5bE83eDBzcEZ3d09EcDQwTVRFeDJxdmFBQUFBQUFBQVdCMEV4ZEFERXhNVFh4Z2NIT3dycFZ6Y1BWNUtlY1RRME5DTk8zYnMrRVN2YWdNQUFBQUFBR0RsRXhSRGoweE1USXdQRGc2ZVYwcDVRUGQ0MHpTUEd4b2ErdnpFeE1TMXZhb05BQUFBQUFDQWxjMGV4ZEJER3pac2VIYVM5M1dQbGVxdnRtelpjbEdQeWdJQUFBQUFBR0NGSzcwdUFGYTd6WnMzcjErN2R1MEhrang4eHFFYlN5a1B2L0xLSzcvYWk3b0FBQUFBQUFCWXVRVEZjQXpZdkhuemhyVnIxMzRxeWRDTVE5OU1jdkhvNk9qT0hwUUZBQUFBQUFEQUNtWHBhVGdHakkrUDN6UTFOWFZKMHpUL01lUFEyVWsrTURJeWNuWXY2Z0lBQUFBQUFHQmxFaFRETVdKc2JPd2JwWlF0U2I0LzQ5RFpUZE1JaXdFQUFBQUFBRmcwZ21JNGhveU9qdjdiMU5UVWp5ZloyejFlU3RuVU5NMEh0bTdkZXE4ZWxRWUFBQUFBQU1BS0lpaUdZOHpZMk5pSEp5Y25uNXhad3VLcHFha1BYSGJaWlhmdlVXa0FBQUFBQUFDc0VJSmlPQVpkZGRWVjc1c2pMUDZoL2Z2M0M0c0JBQUFBQUFBNElxWFhCUUJ6dS9UU1N4L1gzOS8vRDBuV2RvODNUZk9sdnI2K1IxMTU1WlhmNjFGcEFBQUFBQUFBTEdNNml1RVlkcERPNGd1YXB2bUlQWXNCQUFBQUFBQTRIRHFLWVJtWXE3TTR5VGRMS1pkY2VlV1ZYKzFGWFFBQUFBQUFBQ3hQT29waEdaaXJzempKMlZOVFV4L2ZzbVhMZzN0UkZ3QUFBQUFBQU11VG9CaVdpWU1zUTMxYUtlVkRXN2R1Zld5UFNnTUFBQUFBQUdDWkVSVERNbktRc1BpRXFhbXBLN2RzMmZLVFBTb05BQUFBQUFDQVpVUlFETXZNVlZkZDliNm1hVWFTZkw5N3ZKU3lwcFR5emkxYnR2eVhIcFVHQUFBQUFBREFNdEhmNndLQWhadVltUGo2ZWVlZDk0OUpmakxKaVozeFVqMXhjSEN3bVppWStFRHZLZ1FBQUFBQUFPQllWbnBkQUhENE5tL2VmTmJhdFd2SGt0eG5sc052SHgwZGZVR1Nab25MQWdBQUFBQUE0QmduS0labGJzdVdMYWYwOWZXOU44a2paaDVybXViS2dZR0JuMzd2ZTk5N1N3OUtBd0FBQUFBQTRCaGxqMkpZNXNiR3htN3U3KzkvYkpKL21IbXNsTEoxY25MeU00OTk3R05uNnpnR0FBQUFBQUJnbGRKUkRDdEhHUmtaZVd1U0Y4MDgwRFROYlUzVC9PelkyTmpmOXFBdUFBQUFBQUFBampIOXZTNEFXRHc3ZHV4NDk5RFEwTzFOMDJ3cHBmemdneUNsbExXbGxLY05EUTJ0MzdGangvdGozMklBQUFBQUFJQlZUVWN4ckVERHc4T1hKM2xIS1dYTnpHTk4wMXk5YjkrK3A0NlBqOS9VZzlJQUFBQUFBQUE0QmdpS1lZWGFzbVhMUlgxOWZmK1k1TzR6anpWTjgvVWt3OXUzYi8vSzBsY0dBQUFBQUFCQXIvWDF1Z0RnNkJnYkcvdDRLZVdCU2Y1bDVyRlN5cmxKUGpzeU12SlRTMThaQUFBQUFBQUF2V2FQWWxqQmR1elljZXU2ZGV2KzdLU1RUdHJZaHNZL1VFcFptK1NuQndjSHoxaS9mdjMyNjYrL2ZySkhaUUlBQUFBQUFMREVMRDBOcThUdzhQQUxrdnpQMmZZdFR2S3YrL2J0ZTlyNzMvLytMeTkxWFFBQUFBQUFBQ3c5UVRHc0lvZll0L2lPVXNxclJrZEgvN0FIcFFFQUFBQUFBTENFQk1Xd3ltemR1dlZlVGRQOFU1S0h6SGE4YVpyMzdOdTM3K2ZHeDhkdldPTFNBQUFBQUFBQVdDS0NZbGlsUmtaR3JrankvTm1PTlUzem5hWnBYancyTnZhdUpTNExBQUFBQUFDQUpTQW9obFZzWkdUa0tVM1QvSGtwNWNUWmpqZE44KzU5Ky9hOWNIeDhmTmRTMXdZQUFBQUFBTURSMDkvckFvRGUyYkZqeDdVYk4yNzhpNzYrdmd1VG5EdnplQ25sL0w2K3Z1Y1BEUTNkUGpFeDhja2t6ZEpYQ1FBQUFBQUF3R0xUVVF3a1NSa2VIbjVGS2VXM2txeWJiVUxUTko5TDhwenQyN2QvYm1sTEF3QUFBQUFBWUxFSmlvRWZHQmtadVcrUy81M2trWFBOYVpybUxhV1UvejQ2T25yYjBsVUd3QUw4UXBJLzZIVVJBQUFBQU1DeFRWQU16RlJHUmtiK1M5TTBieXlsYkpoanpxNnBxYWtYam8yTnZYdEpLK05JUFNFMVBOcVQ1TitTWEpWa01zbTFTU2FTM0pycDVjVm5QaC9LYkgrZnpCenJmTitmdXRUNXlVbE9TWEoyYWlmNzJVazJ0RjlmME00YnlIU1grL3AyYkYwNzNwZmt1RG51RGN2WlZPclA2ZjRrZDZiK25IWS9UN1h6T2o4TDcwdHlZcExUayt4TnNqWEo4VXRiTWdBQUFBQ3czUGpQZFdCV0l5TWo5MmlhNW4rV1VuNzZJTlBlVlVwNTZaVlhYdm50SlN1TXd6V1E1S1pNaDYxSkRadjZlbFlSY0xUY251U0VYaGNCQUFBQUFCemJCTVhBUVEwUEQ0OGsrZU5TeXJselRMa2x5YStNam82K0xmUHZQbVhwRFNTNUxja3prNXlUNUlGSkhwVGt6Q1JyazZ4cEgwc2RIRGVwWFpKVHMzeTlyNTB6MlQ0NlkwMXFwMlhUenUzK2VyS2RjM05xV0RhWitudjAxdlphZTFNRDh6MWROZHpSenQrWDJkM2F6cG1hNDNpdmxOU3U3SFZaK04vbmZlMjVKeDFrVG45cXgvZDhBOGZqMnZscjVqbS8wMUcrbFA4V2FUTDkrMkZ5SHZQM0pmbE9EdjVyMzVmYXZYdnFRZWFVMVBlNisvWDJwYjdIWmNiWC9lMzNBNW51cXU5OFh6TDcrN1U3eVhXcHY0L1hwbTRmY01xaFhod0FBQUFBc0xvSmlvRkRlc1FqSG5IY2lTZWUrSnVsbEpkbnVodDFwczhuK2JYUjBkRi9Yc0xTbUw5TlNmNG15Y2VTdkNMekM4bUE1ZWRsU1I2ZDVKZVM3T2h4TFFBQUFBREFNV3l1d0FmZ0IzYnQyclYvWW1KaWRIQnc4QitUWEZSS09XT1dhZmRNOG96QndjRW5EQTRPZm1saVl1SWJTMXdtQnplUTVFZFMvOXdmVGUzQ0JWYWVpMU4vM3NjeTNVa1BBQUFBQUhBWGdtSmczaVltSnE2Ym1KaDQrOURRMFBlYXBua0dZaXR2QUFBWkJrbEVRVlIwS1dYdHpEbWxsSHVYVXA0N09EajQ2S0dob1dzbUppYSsxWXRhdVlzbXRhdjRuTlFBNlk3ZWxnTWNCU1hKSmFsTHEzOHdCeTZ4RGdBQUFBQndnS1hlaXhKWS9xWkdSMGYvWU4rK2ZSYzBUZlB1dVNhVlVpNHRwWHh5WkdUazd5Kzk5Tkw3TFdXQnpHcGZrdSttZG42ZjF1TmFnS1BqaENUM1NPMGszdHZqV2dBQUFBQ0FZNXlnR0RnczQrUGp1N1p2My82RXljbko0YVpwUG5tUXFVL3U3Ky8vd3NqSXlEdEdSa1kyTFZtQnpOU2toc1gzVGcyU2dKWG5qQ1RucHdiRiszcGNDd0FBQUFCd2pCTVVBMGZrcXF1dUd0dStmZnZEay94RWtpL09NYTB2eVRPYXB2bjNrWkdSSzdadTNYcXZwYXVRMWxScWNIVDNKSGZyY1MzQTBYRjZrck9UM0o1a3NzZTFBQUFBQUFESE9FRXhzQ2hHUjBmL2ZuUjA5QUZOMC94czB6UVRzODBwcFF3a2VmN1UxTlRFeU1qSVd6WnYzbno2RXBlNW1qVko5aWM1dVgwQUs4L0pTVTVLRFlxYkh0Y0NBQUFBQUJ6akJNWEFZcHJhdm4zN24zL3ZlOSs3NzlUVTFJdWJwdm5XYkpOS0tldVR2R0x0MnJWZkh4NGUvbDlidG15NS94TFh1VnJ0VGUwc1hoZC8vc05LZEdMcXlnRTM5N29RQUFBQUFPRFkxOS9yQW9DVjU5dmYvdmJVeE1URXArNTV6M3UrYmQyNmRUYzNUWE5oS2VYNFdhYXVLYVZjV0VwNTBkRFEwTWltVFp2dVhMOSsvWmV2di81NlM2WWVIV2NuZVdLU2p5VDVUR3BvREt3TWZVa2VrT1JIa3Z4ZGt0MjlMUWNBQUFBQU9OWUppb0dqWnRldVhmdDM3Tmp4MFhQT09lY1ArL3I2OXBkU0xrenRacDNOMmFXVXA1NTAwa2t2T08rODh6WU1EZzVlT3pFeDhmMmxySGNWdUhlU3JVayttK1JUc1ljcHJDUjlTUjZjNUt3ay81RGt4dDZXQXdBQUFBQWM2d1RGd0ZIM3RhOTliZS9FeE1UNGVlZWRkMFhUTkd1U1BMamRyL2d1U2lrbkpIbE1LZVhsZzRPRER4b2FHcnBoWW1KaTU5Sld2R0xkUGNsSWttdVRmREoxejJKZ1pWaVQ1R0dwK3hTL084a2R2UzBIQUFBQUFEaldDWXFCSmJOang0NDdKaVltUnM4NTU1d3JTaW0zbEZMT1R3MDFadE5YU3JtZ2xQS3pRME5EVHg4YUd1bzc0NHd6dnZUTmIzNXo3MUxXdk1Kc1NISnhrbDFKL2lWMUwxTmdaVGd4eWVOVFB3Q3lQVDRJQWdBQUFBQWNncUFZV0hKZis5clhicCtZbVBqUWhSZGUrQWQzM0hISDU1UGNvNVN5OFNDbm5KN2tzalZyMXJ4MGFHam9uRTJiTnUzY3VYUG45VXRVN2tweWZKSWZTM0p6a284bEVickR5bkY2a3VjbStZOGtWOGZTOGdBQUFBREFJWlJlRndDUUpKZGVldW45K3ZyNlhwcmtXZTN5MHdmVk5NM25TaW52bXBxYWV0ZlkyTmlYbHFERWxlQnVTZjU3YXFmaEcySVBVMWhKN3BQa3ZVbmVrZVMxRVJRREFBQUFBSWNnS0FhT0taZGRkdG5KKy9mdmYwNlNueStsL05COHptbWE1a3VsbEhjMVRmT3U3ZHUzZis0b2w3aWNyVXZ5aTBuT1RmTHFKTmYxdGh4Z0VUMGt5UWVTdkM3SjcvYTRGZ0FBQUFCZ0dSQVVBOGVxc21YTGxwRlN5a3RMS1pjbDZadlBTVTNUN096cU5QNUVrdWJvbHJtc2xDUXZUL0tZSks5SThyWGVsZ1BMVGwrU3RhbmR1c2ZTSHQ4bHlXTlR1NGxmbWVRdmUxc09BQUFBQUxBY0NJcUJZOTd3OFBDOWt6dzl5ZE5MS1ErYjczbE4wK3d1cGZ4dDIybjhvU1JUUjYzSTVlTWxTUzVQOG9JazEvYTRGamdjNjVJY2Q0VFgySi9rMXNNNGIwdVM3VW5lbmVRSlIxakRZdXBMOHBUVXBlV2ZsK1JUdlMwSEFBQUFBRmdPQk1YQXNqSXlNckpwYW1ycUdhV1VwNWRTZm1TKzV6Vk5jMU9TRDVaU3hxZW1wc2JIeHNiK05hc3pPSDV4a2hjbWVWYVNmKzF4TGN2VjVVbmVudVNqU1o2VUdqcXlkSDQ5eVc4ZTRUVStrdVJSaDNIZXNSb1U5eWY1dVNUL3FYM2MwTnR5QUFBQUFJRGxZS0RYQlFBc3hPam82TTRrYjBqeWhpMWJ0bHpRMTlmM2pOUnU0L01PZGw0cFpVTnFxUGVrdnI2K0RBOFAzNVRrUTBuR0p5Y254NisrK3VyUFpYVUV4NU5KTmlSWjMrdENsckZuSkRrbHlXVkp6a2t5MGR0eVZxMWZ5K0c5OTMrOENQZnVUM0xpUE9mZW5xUC9aMHQva28xSmJrbnl2YU44THdBQUFBQmdoUkFVQTh2VzJOallsNUs4T3NtclIwWkdIcElhR0Q4dHlkbUhPcmNOanArWTVJa0RBd01aSGg2K3VaVHlvYVpweGtzcDQ2ZWNjc3JudG0zYk5ubFVYMEJ2VEtVR1hPdDZYY2d5OXJ0SlRrN3k4UWlKa3hxYVB5SEpmVktYUGw0cS81RmsxMkdjdHhpaDdlT1NmSCtlY3grYzVIT0xjTStENlU5eTN5Ujdzam8rOEFJQUFBQUFMQUpMVHdNclRSa2VIbjVrYW1oOGVTbmxub2Q1blZ1YXB2bEJjTHhodzRiUHJwRGcrSGxKM3BLNmZQSm9rcWEzNWJBQ2RKYUMvblNTaHk3aC9ZN0VrUzQ5dlR2SitEelArZFVrM3ppTWV5M0VpYWtySkh3K2RRbHFBQUFBQUlCRDBsRU1yRFROOXUzYlA1SWFCTDNza2tzdWVWQmZYOThsZlgxOWx6Uk44K2hTeW55WGl6MjVsUEw0VXNyamsrU21tMjY2WTJSazVFdE4wMXhUU3ZsaWtpOU9UazUrOGFxcnJ0cVo1UlcyN2t1dDk3alVEd3N0cDlxaDI1T1NmT0V3enZ2TUl0ejdjMG1ldVFqWFdTeHJVMWRTK0ZTdkN3RUFBQUFBbGc5Qk1iQ1NUVjE5OWRXZlNRMkczclI1OCthQnRXdlhQanpKSmUzamtabm5Fc3lsbE9PU1hGaEt1YkF6MXQvZm4rSGg0VHRLS1Y5cW11YUxwWlJyY3V3SHlIY2t1VFBKOFVuNllwbGFscS9OU1lZTzQ3eTFpMTNJTWVDazFBOS8zTkxyUWdBQUFBQ0E1VU5RREt3YTQrUGorNU44dEgyOGZ2UG16ZXZYcmwzN3lMVEJjZE0wRHl1bExPalB4YmtDNUpHUmtiMUp2dFUwemU0a3Uwc3B1NXVtMlYxSzJUVTFOYlc3cjY5djk2NWR1M1pmYzgwMWV4ZnZGYzdMYlVsdXozUlF2RlQ2a2p3bHlRdFQ5MUs5WjVMdkp2bHNramVrL3ByTTlNQWtMMDF5Y1pJemswd20rV2FTOXlUNXhkdzFpSDlJTy82WUpLY251U0hKQjVPOHNiMVB0NGNtK1dUNzliMlNyRS9kNzNwcmtydW5MaTM4VjZsTEhOOHg0OXhYSmZrZlNiN2N2cGJaTExUMjJTemtQZnZuSkk5UGNrVTcvNmxKWHRMV3NUN0p2eWY1ZjBuK0lNbGN2K2Z1bHVUblUvY2JQai9KQ2FudjRTZVN2TDJ0dlZ2bm5oMFBtZkc2amt2OVVFSlNsMForWHVxUzhJT3B3ZVoxU1Q2YytuNWNOL2ZiTUtlWDVQQStqSEdvRDRmOGZ1cXYyV3p1MFQ0L0pNazdEM0tOM1VsZXRzQzZqc1NHMUYvWC8xakNld0lBQUFBQXk1eWdHRmkxeHNmSDcweHlkZnZJNXMyYlQxeXpaczFqTXQxeC9LQlN5dUh1NWI0MnljWlN5c2JPUU9kU2ZYMDFuejNyckxOeTVwbG4zdENHeUx1Nnd1VGRrNU9UdTBzcHUrKzg4ODVkSC83d2gyODg3QmQ1VjdlbEJwK2RwYWVYd3BvazcwNHkzSDYvT3pVMFBUdkpqeWQ1Zis0YUZMOHVkUy9henZMWTE2V0cyeGUwajE5T3NyOXIvc3VUdkRrMVhMMHp5ZGVUbkp2a2FVbCtNc25QSk5rMlIzMFBTdklYcVdIbWQ5cDZOeVg1bFNRUGJtdGNTQ0M1ME5wbmN6anZXY2Viazd3eTlkZjVodmJlRDJ3ZmowOXlXYVlEM0k2TFU0UFAwOXZ2YjB3TkhjOUlEYXVma3VUL0p2blBxYUYza253cnlZNGtwNmFHekh1UzdPcTZacWRiL2R6VS9YdzN0dWQrcloxN1R1cnl6YitmaFFYRjF5WDUxeVRQU0hMTmpHTm5wNGJoSDAvOWdNQnMzdC9XTUpldFNlNXppQnJPU0EzajUvTGxRNXkvMkU1T0RZcXZYK0w3QWdBQUFBRExtS0FZb0RVK1BuNXJhdGZrZTVKa1pHVGtoQ1FQYkpybS9rbnVWMHA1Y05NMDl5K2xiRmlzZTVaU1RrOXllaW5sZ2UzM1NXcFhjcEljZi96eEdSa1pTZE0wZDVSUzdrd04yTzVNY21mVE5BZDhYMHE1czJtYVBlMjhPNXVtdWJPVXNxZHBtbXUyYjkvK3ArMHRiMDN0S0Q0dVM5ZFIvSUxVd1BPMkpFOU1EZXJTM3YreTFIMlR1LzFTYW5kdmtydzF0WHYyMiszMzV5UjVSUTRNYm44cXllK2xocEMvbE9RdHFVSHNjVW5lbE9URlNmNGtOVmpkUFV0OWY1YmtyMU9ENFp0U1E3Y3JVcnRmSDVjYXpMNTducTkxb2JYUFphSHZXY2NUVXJ0TG41dmtIYW5oNGZHcFhidXZTVjJ1K1RXcHI3WGovQ1QvbE5ybCs3SFVUdDNPUHI0bnA0YndyMG55YzZrQi9HdmFZODl2bjM4OXRmUDYzMUk3dFdkNmMycEkvS1cyOXErMzR5ZWtCc1hmbStPMXpQVFFKT2VsL2g3K25TUVBhQi9kMXFZR3ZaZWtCdXV6TGExK1Jmdjg5TlNmbjcrYjQzNW5wSFp3TDhScE9ienU2Q04xZk9ydmlSdDZjRzhBQUFBQVlKa1NGQVBNWVhSMDlMWk1MMVg5QTVzM2J6NXJ6Wm8xRDBoeS8xTEtBOW9nK2I2bGxEVkhxNVoyaWV2alpvek5ObSsycnorUVpMYWdlS2s2aWgvU1BuOGkwNEZuVWtPOG1RSHNXVWwrby8zNmRaa09KVHUra1JxMmRxeE5EWW1UNUxWSmZyZnIyQjJweXo4L0tqVlFmRjdYdGJ0OU1jbUx1cjYvSmJWemRpUzFVL2J4czlRNW00WFdmakFMZWMrNm5abmt5VW4rc1d2czlyYXU4MU83Y0grK3JhK3pwUFp2cDRiRTF5Ylowczd2dUtXZHV5WTFFSDVWYXNmdVFnTFV6bXY1eTB5SHhFa053YSs0Ni9RNVBTODFRSitQNDFLRDhrUDVidVlPaWlkejZNN3YyYzdwaFJOU2crTEZYSDBBQUFBQUFGamhCTVVBQ3pRK1ByNHJkWW5kSCt6WmV2bmxsL2QvOTd2ZlBhdS92MzlqMHpUbmxsSTJsbExPYlpwbVl5bmwzTlFsY2RmMnF1WXV2ZGlqK0p2dDg4TlNBOXZQSDJUdXMxTDNrTDB1dFJ2M1VEYW5CclI3VXBjd25ta3F5ZmIydm8rZTR4cHZubVhzOXRRbHlYOHFkVS9kK1ZobzdRZXprUGVzMnhkeVlFamM3VTJwUWZGSjdYVS9tTHJjOWhQYjQ3K2RBMFBpYm05SjdVSStQclhUK2EvbVdVOVNYOHZHMU9XcjM1cjVkeERQOU10SlhuK1k1ODZsVjhIdVlsdVgrbHB1NjNVaEFBQUFBTUR5SVNnR1dBVGJ0bTJiVE8yVy9Qb2NVOG9sbDF4eTc3bUM1SFpzL1JLVTJ0bWorT1FzWFZEOFI2a2R1NmVuTG1uOHQwbitPTWxWdWVzeXpJOXNuNjlLWFRiNVVEcExIVGM1c1BPMjJ6M2I1elBtT1A2bE9jWTd5MVNmTUk4NmtvWFhmakFMZWMrNmZmWWd4N3IzelQybmZiNS9hcmR3VWp2UDUzSmprcSttN3QxN3dVSG16ZWEzay94WWtndVQ3RXhkQnZ6dHFaM2NDM0ZUKzFpWDJpbCtKRDZSNUVOSGVJMWp5ZnJVRDBYY2NhaUpBQUFBQUFBZGdtS0FwZEZjZmZYVnUxUER4NC9NTlduejVzMGJCZ1lHN3RYZjMzL0cxTlRVR2FXVU01S2NrdVNFcG1uV2wxTFdOVTJ6UGpVWVdwZGtmUnN3LytEN21mTktLZDM3dE42ZXBRK0t2NVc2L1BEdkpybTg2L0h2U1g0MXlidTY1dDZqZlo3dlBxK250cy9yTTczRThWem1DdUxuNnNLOHMzMmU3eExkQzYzOVlCYnlublU3V0ZCNGUrcnl4R3N5L2ZmL3FWM0hEN1djOUUzdDgwbUhtRGZUZTVOY25OclIvS05KWHRZK3JrN3lYNU44Ym9IWE95N0ovMGhkRm5yUEFzOHRxVjNSYjh5aGcrTGZPNHpycjF2Zy9NV3lKalVvUHRJUEtBQUFBQUFBcTRpZ0dPQVlNajQrM3VtYW5Ldkw5VWp0U3cyL1RrdlNmNVR1TVp0dkpIbDY2dkxCL3puSjgxUDN6SDFuNnA2NWY5ak82d1J6SjgvenVyZTJ6OWRtNFoydWkyMmh0Ui9LZk4remJnY0x0VS9MZFBmd0RlM3pyVjNITjh6NGZxWU43ZlBoN0lQNzRTUVhwUWJGejAveU0wa3VTZkt4MUc3anp4ekdOZCtSNU5rTFBPZSttZi9QMWpNWGVPMWVHa2p0TkJjVUF3QUFBQUR6SmlnR1dGMG1VOE9razdKMEhjWGR2cGJrMVVsK0o4bTJKSmNsK1kxTWg1N1hwdTRsUE5kK3dqUDllL3M4bFBxYXZyOW9sUzdjUW11ZnIwTzlaOTAySHVRNkYzZDkzUWxtcjBrTkdFdHEzWDg1eDdtbkpqbXYvZnJUODZwNmRwOW9INjlQWFNyODNOUzlqeTgvakd1ZG1lUnhDenpuckFYTXZVOFd2cC95M1hMZ0V0OUxwUk1VQXdBQUFBQUF3SnplbXVTVG1kNjd0MWVlbkJwdU5hbkxBU2ZKU05mWWZEbzY3NTY2UkhTVDVOY1BNbS90ak84ZjJuV2Z1Zll1L3AzMitJZG5qTCtxSGI5Mnh2aENhejhjczcxblNmTFA3ZGkrSkQ4eXkzbjlxUUZ0aytTRE00NXRiOGUva0xtWDUzNXRPK2Riczh4NVpYdHNZcjR2b3ZWNzdYbi9zc0R6Tm1UNlBUamN4KzhjNVBxUFNnMmcxM1NOclpsajdyMW5mTCttUFhkNDNxOW1jYnc4TmZSZlNCQU9BQUFBQUFEQUt2UC9wUzYvT3pQa09scmVtT1JaT1REWVBDbDFDZVVtZDEwSytMM3QrSjRrL3kwSEx1VjhmcEkvbmpIL0xlMzgvYW43OTU3WWRlekU5dDZmbW5ITzBRaUtENmYydVN6MFBlc0V4Vk5KdnBtNnJIUEhXVW4rcmowK21ScUVkcnN3MDJIN2g1SThxT3ZZeVVsK3JUMnZTZkswV1dyOWlVeS9sNWUyWTZkbXVtTjlXenZldmRUNXh0UnU4Q2JKMjJhNTVzR2Nrcm84KzUrMTE1bjVlRnQ3M1NmT2NteHplKzVyNXJqMlBWTi9yenk1YSt4VnFVdDEvMWpYV0VrTjNyK1ZBMWRudVUvcWh6QzJMZkExSGFsWHB2NmVPR2VKN3dzQUFBQUFBTUF5OHFZa3U3SjAzWWVkY0hOdmFqajQ1U1IzdEdNMzU4QUFMcWtoNHdjekhUN3VUdzAvcis4YTY3WXUwMEZwNXo1ZlRlMXczZGVPZlh2R09VY3JLRjVvN1hOWjZIdldlZjN2U1BMNTl1dnZwdjQ2VDJVNkpIN0JIUGQ3VXVxeTNaMGFiMGpkSTduei91MVA4dEk1emoydWZZMmRvUHBicVVGNXAvUDRodmJZOTFPN1huZG1PbmkrSnJVci9IQU5KSGx1a2wvb0d1djh1ajIwL2Y1SGsveCtraCtleC9YK1BIY05yMS9SanYzMWpMbi9weDMvcWE2eEUxTmZmNVBrSitmMUNoYkhLMU4vUDI1YXduc0NBQUFBQUFDd3pQeDJhb2k0VktIU3hhbDczMDRrdWIyOTkyZVN2QzV6TDM4OWtPVFpTYTVxNSs5Sjh2VWs3ODZCd1Z4SFgyb0hibWYrL2lRM3BuWjkvbWFTZTgyWWY3U0M0c09wZlRZTGZjODZRZkVmcFhZZXZ5bDFiK085cVNINVgyYzZPSjNMMlVuZW5PU0xTVzVMRGFhL2t1U0tKQmNjNHR6N0pubFBhaWg4VzVLUFpyclQ5dG1weTF2dlNuMHZkcWQyTGo4L2N5OTFmU2pyMnZOM1pEb1VQNjA5TmpNbzdnUzZuVi9MWjgxeDM0dmJPVGZtd1BENjNxbkI5cjRjK040L3ZKMS8xWXpyL0Z5bVA1eHdjcGJHeTFNL1RQQkRTM1EvQUFBQUFBQUFscUhYcHk2L2U2andqK1dqT3loZXlVNVBYUXI3dXRUWCs1M1V2YWszZE0zNXMvYllBN3JHTGs3eUY1bGVZdnQ3cVV1dzM2ODlmbkpxcDNPVDVPZG51ZThIMm1PL01HUDhtbmI4UGwxakpjbW4yL0UzTHVURkhZR1hwWGFlMzNlSjdnY0FBQUFBQU1BeTlCdXBRZkdERGpXUlpXTTFCTVZQeWZUeTIxOVBEVzJQVDExQy9kTkpyazd0Vko1S0RZUm42K1k5TFhVZjY4N3kwSjlQRFhiL3NQMytZNW5lVzduYml6SzloM08zMTZSMlVEOTl4dmpXZHY2ZFNjNmQvMHM4YkoyZytINkhtZ2dBQUFBQUFNRHE5ZG9rdHlSNVNLOExZZEdzaHFENGhDU2pxVXRacitrYUw2bkxSWGVXbC81V08rZGcxclp6SHR0K2YwNlM5eVk1ZjQ3NXB5WDUyU1NuekRJK2M2empUMUtYdWU0L1JDMkw0U1dwKzNJL2NBbnVCUUFBQUFDc0VBT0huZ0xBQ2xWNlhRQXN3RzFKUm1ZWmI1S2NtdWxPNEtsNVhHdHZrai90K3Y0YlNTNDd5UHp2cGk1cFBkdjRYSjR6anpvV3kyVHF6L1BhSmJ3bkFBQUFBTERNQ1lvQlZxZE85eVdzRlBNSmlGZXFmYWxCdWFBWUFBQUFBSmkzMmZiaEEyQmw2M1FTVC9hMENtQ3hDSW9CQUFBQWdBWFRVUXl3K3BUVWJtSkI4Y3J4aEY0WFFFL3RTUTJLais5MUlRQUFBQURBOHFHakdHRDEwVkVNSzh1ZTFBLy9uZGpyUWdBQUFBQ0E1VU5RRExENmRQN3N0MGN4ckF4N1UzK3VUK2gxSVFBQUFBREE4aUVvQmxoOVNxYTdpb0hscjlOUmZGS3ZDd0VBQUFBQWxnOUJNY0RxMDBRM01hd2tkMFpRREFBQUFBQXNrS0FZWVBYcGhNVDlQYTBDV0N4N1VuK2VCY1VBQUFBQXdMd0ppZ0ZXbjhuVXBhZlg5Ym9RWUZIc1NmMDMzZnBlRndJQUFBQUFMQitDWW9EVlozLzdyUHNRVm9aT1VEelE2MElBQUFBQWdPVkRVQXl3K3R5YVpGK1MwM3BkQ0xBbzlxU3VFckNtMTRVQUFBQUFBTXVIb0JoZzlmbE9ranVTM0t2WGhRQ0xZbC83N045MUFBQUFBTUM4K1E5RmdOVm5aNUx2Snhuc2RTSEFvdWpzTzE1NlhRZ0FBQUFBc0h3SWlnRlduMnVTZkRmSkQvZTZFR0JSOUNkcDJnY0FBQUFBd0x3TTlMb0FBSmJjVFVuMkozbDBGaDRzN1UxeVEzdU5HMUlENXh1U1hOOCtiazN0VnI0OWRYbnIyeks5TEc3YSs5NDZZMnltcWZaeHRFT3Z5ZlkrUi9NYSszUFgxOUhNT0dkbXdEZmI4U090azVXdFNiSTJ5VC8wdWhBQUFBQUFZUGtRRkFPc1RuK1U1RkdIY2Q3YUpQZHVIM0NzYVZJL3BIQno2b2NhYmtyOVlNTHQ3ZGY3Mm1PM0p0blRmdDk1N0UwTjl1OXNuMjlPL2FERDk1UGMwajUzbjdPLzY1NmRwWi83MjdITzE1M0hRSkwxU1k1UGNrTDdPRDdKaVVtT1M3S21mWlMyamh1VGZDUEpycTY2RDZhejVQVGUrYnhKQUFBQUFBQ0pvQmhndFhwbmtxOG0rVXBxQ0RaVFNRMnhCbElEckJOVFErSk9zSFZjTzZldmZYUys3azl5dDY3SHFlMzVkMHV5SWROQld0cXZ6MGdOelE2MnQycm51b2ZTQ2VmbXU2M0NmT1oyN20zdjErV2haRHFJWFVuMkpMa2l5UnVTZkdlVzR3SmlBQUFBQUdEQkJNVUFxOU5ra2s4ZjVIaVQya0haTVZzNEJZdWh1eE4zTHJPRjlkM25kRDZ3a05RUEpXeE1EWXZQU0hKV2t0T1NiRXB5OXlUbnAzNW9ZVG01SmNtN1U3dUxaM05qa3V1UzdGNnlpZ0FBQUFBQUFBRG91Wk43WF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nltL3grOUh5YXpkZitIZHdBQUFBQkpSVTVFcmtKZ2dnPT0iLAoJIlRoZW1lIiA6ICIiLAoJIlR5cGUiIDogIm1pbmQiLAoJIlZlcnNpb24iIDogIiIKfQo="/>
    </extobj>
    <extobj name="C9F754DE-2CAD-44b6-B708-469DEB6407EB-8">
      <extobjdata type="C9F754DE-2CAD-44b6-B708-469DEB6407EB" data="ewoJIkZpbGVJZCIgOiAiMzM5NzUxOTg3MzA2IiwKCSJHcm91cElkIiA6ICIxNzM5NTUwNCIsCgkiSW1hZ2UiIDogImlWQk9SdzBLR2dvQUFBQU5TVWhFVWdBQUF5NEFBQUZzQ0FZQUFBQXF2TzNsQUFBQUFYTlNSMElBcnM0YzZRQUFJQUJKUkVGVWVKenMzWGVjbkZkOTcvSFA3enl6YldhbFZYTXZZR3pBQll5SndGWGFYYkRwSmZRQU42RWtsMEF3SlNSQTRJYUFIVWd1U1V3Z3B2dlNBd1J5RTlPN2JiUXJHZE44alp0c1l4a2JXN0psMVpWMlo3Yk5jMzczajJkbXRaSzJhZHZzem43ZnI5ZThkdmFwdjVtVlpwN2ZjODc1SFJB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rYVhMZ0ZZZ3FYVWdDMGdqa0FlT3FuVWdJckw0NVdvZGdJaUlTSjE0TFhBSnNCWDRMRkFFNHFqMU51cVJCMVlEcTRDVGdkTXJQNDhHVmxhV0o1VnRSMzlYVDVRVVJjQkhQUjk5N25UVTh3RmdxUEs4REpRbU9HWUQwRko1dnF3U3o2SEtRQi9RQyt3QTdnWnVKWHY5RjFYMmMrRFZFNXhIUkdSU1kzMEFpWWlJeUpIYkN0d0duQUVjUzliYU1CNG5TeVpTWUpnc21laXYvQnlvTEtzK3ZQSnpLb3dzMlJqcjl3WU9mTy9uZ0ZCNUhwajRSbVlrUzA2cWNWZGpTVGlRU0RWV0hzMWtTVm4xWElPVjE3TVhlT3dVWDRPSWlJaUlpTXloRzVrNFdWbkt2bFhyQUVSazhRdVRieUlpSWlKVGNET3d2TlpCTEVCRzFvVk1SR1JHbExpSWlJak1qbDFrWTFYa1lLZVFqWDhSRVprUkpTNGlJaUt6WXhpTjR4akxXbUIvcllNUWtjVlBpWXVJaU5UQ1cyb2R3QndZQW82cmRSQUwwS2xrclZFaUlqT2ljc2dpc2xTOUNuZzcyY1htVGNERHdFYXlMaTFsRHBTVnJRb2NLR1diSTZ1Y3RKeHMzbzdsWkJlc0p3QnJnTGJLOGtKbFhUSnEzK3B4cXFZeTU0ZHpjR25iUTMrSGcwdmhWaFVQV2RiUHdXVnh4NU53b0FRdVpLOTFvaHRkdzJUVm8wcVZ4MzdnSVdCYjVkRUFQSkxzUFZsVDJmYVp3SlZUaUdVeDZRR09xWFVRQzlBeXN2TElJaUl6b3NSRlJKYWlISEFWMmNWNEExbFhGc2lTbUdvSjJrTVRneHdIRW8razhuUDBZeUZhVmVzQUpqRFIzQ0dMMVU2eXVWamtZSTFrYzd1SWlNeUlFaGNSV1lxY0xBbDVBVmxyd2g5VUhoZHdvS1ZrS3NjWTRzRGNHLzFrTFEzN3lGcHQraXEvRDVCZHBBOVh0b0dzeFdHSUk5ZkU0ZVYycTYwajFSYWQxbEhyckxKdWRLdk9XTWNZaTNOd2k0MlR2WTVxUWhjNDhENkZ5bm1heWU2dUx5T2JSTEhBZ1RsRUhnUzJrNzAvamNDRlU0aGhzZGxCOXY3S3dZNGhhNEVURVJFUmtXbllCenl2MWtFc1VjZFJuMk1lSGdkOHB0WkJMRUEzbzRST1JHYkJRdTNlSUNJeTEwcEFSNjJEV0tMT1orb3p3UzhtdnlkcmFWbzBDcXcvZTQ1UFljQnBaSzJNSWlJem9zUkZSSmFxRXJDdTFrRXNVWjBjNkRaWFQvcUFvK2Zpd0kxY2RCWUhGWFU0cmFrNWFmOGZsZVhUMHNMNkY1T0VtMXVTOXBmTlFvampXUWJjT1lmSEY1RWxSR05jUkdTcDZnUE9xSFVRUzlTRjFPZE02ZzZzbnUyRE50RjVXaEw4TnpuYVAxT0szWCtSTFQyeEpiaC9LaVM1SHc2bHZIVDh2YzliRGkxamptbnFKKzB1NEYzQjdmSUM1M1VWYVJtbjRsei9FUHhpdXZPd3RBRy9udWErSWlJSFVlSWlJa3ZWZzJSakVtVCtuUVY4cmRaQnpKRlpyK1NXQy9GeWgxQ09mT0xBMGcwOVJ2dG4zSGxMSSt2UEhHTGo1ckgyTFNSTlY0TmZQUGFSSzUwdURFaWF0eGNPcTZhZGNacCtWRXA1NWpURFB4bDRZSnI3aW9nY1JJbUxpQ3hWdjBmZFpXdWxCYmlsMWtITWtTYXlTbXF6TW9hbm1mVVhPN3dDK05JUTNRZk5oUklqLzJyQlhwZEwrTUpRdXZZaXVISE1jenA4MTFKNzNYVE83NGwvbm9QbkhUcFNqMlo2RmZSRVJBNmp4RVZFbHFyZjFUcUFKZTYyV2djd1I0Ykl5a0xQUXVKeTN2SVE3SE1HdTRyUjMzSG8ybjY2SDhqVDhVN0RQdDRTV3YraFAvTE9zWS9qZzhPVVZ6ZUUzTFZIY3ZZWTQvTU5HeVI3UGROMU10bkVuQ0lpTTZiRVJVU1dxdnRxSGNBU2QyK3RBNWdqZThubUJ1cWQ0WEdTZk5MOFpZT1RZK292aG8wN3g5cW9GTHMrbVUvYW54L00zbEVJN1h1S3NmdURvOWNYMC9CeUdJd0ZtazdHL0JoUDR3dkxKRnVxNnh1UytHOEF3Mmw0YTNWWkRqL0pFcjd2SkkzOWFlblBJRCtURnBjVndKWkp0eElSbVFJbExpS3lWRzJyZFFCTDNKZ1g0blZnRjFsWHVCbkpoL1lyRFo3bjdwL29wL3ZxQ1RiMVVqcjRzbnpTZksyWi9lOTg2RmhlaWwzdllXU2kwQTJWK1hJNlR5WmIySnVNYWdIeFNzdlE2R1VSVzVHTWpIZjU1ZTRadnBRQzJjU2pJaUl6cHNSRlJKYXE2c1ZVQW94VFRVbm1RUFY3WjdwVnFoYTYzY3lzYTVVVlFzZUhNTjRJL0tRVUQ3U0V3TnEyUFBtbmxOajRiVVlTRTRCZjdDK2w1ejZ6RUZvMm1QSHVRdEsrTGszamF3YllkRmgzeUJEc08rQUg5blZyQnJEZ0l5V0xEYmVaRFdzNVNEUFpleUlpTW1NYW1Db2lTOVV1c3ZLMXMxNEZTaVpVcUhVQVkxZ0J2QS80S1ZsWEw1L0I0L25BbDZjYlNENTBmQTdqYlk3ZlVFejdYZ29ieXRWMUxhSHdMa3ZDTjFwQ3g2V0g3L25MM2NYWXQ4N3hiNE90VDVMazAyTWR2eHpEdWFYWTFWcDlZUDVkekw4N2Vsa2F3eE9tRy84WUdwbDV0emtSRVVBdExpS3lkQTF3SUhHcDEyNUxDOUhKdFE3Z0VKM0E1NEZIenVJeHAvM2RHczJ2Q1hCOEtlMTVFZHhTckM1djRZSVRETjZLYzFkLzNIYlYySHZmdUsrVThvSkNhUDlyaitsWHg5cWlJZmcxT1RwR2tpRThtM2NtSHpxMkh0aktrK25HUDRaRzZuT3lVUkdwQVNVdUlySlVEWk1sTGtjQmQ5VTRscVhrdEZvSE1Nb0xnRy9Nd1hHbmZlRS9rSFovQmZqS29jdERhTHdDb3lWTjB6ZkFsc0VKRHVIRjJIM0ZvUXRUNHI0QTM0cVJLeU5oWlBMUHNRYm5CK0txa1BCWEVaK05MbDRKVUo1MEt4R1JLVkJYTVJGWnFpSlo0bkowclFOWlloNWQ2d0FxSGtuVzBsTDFlK0NGd0Nsa0F6eW0rM2czOE0rekdXZ3o2em94WHU3dVh4eGcwNFlEeTl1Zm1nL3JMNTlzLzBZNlQwOEliWmFHeXhMQ25nYklWUjlnQVN5TVhwWVE5bHNhTG1zZ05CWG9QQWN1bUVteGdRRGp6R3dwSW5LRTFPSWlJa3RadGNWRjVzK2pPV2hnZWMxOGhHeHNDOEROWkYzR1ptTytrU0ZnK1N3Y3AySnRQb1RrLzdqN2c2VTQ4TmVqMTRUQWVyUHczcGFrNDg3K3RPcy94anRDUS9Cdk92NG9zTU1uZ3ZSS0lZSGdtdzdmMDgzTTh2bTA2Y2tsK1BVMFgwQkFOMGxGWkpib3cwUkVsaktIckkrL3pKdFR5TVlYMWRvZmpucitHbVp2a3NSaFpqRnh5WWZDdjRDZkdtTjg5YUdsaVVzeC9JUGp2d3J1bjI2aWZjS1dMSU1yUncvQUgyOXd2dUdYZWJSTFNyR3J0UnpEMmxsNENaRVpkSjBURVJsTkxTNGlzcFJGMUZWc3ZoMUg3WXNobkRQcStjM0FiMmJ4MkdXeUNTaG5yQ1ZwZjZWaGI4VDlRd05zdXVid0xUYVUwL1NpUDBsQ2NsTVM3RCtKWjU0SG13OXZWVGxZQWhmbEM1VHpLUTBGZzJVT1RYbldQVGNtb2MzaHBTSEVQeWV1UFdlUzR4d0pYV3VJeUt6UWg0bUlMR1VPSEZQcklKYVlGdUNXR3Nld1l0VHoyV3BwcVVxQnBoa2VJK1NUOVgrSzI4Y2N0c2RvMzJ0bS9jV0JrUGZFOHdITFI0K0ZnQlVjV2cyN0IrT2NsckRtOHY3SXU4YzdhRXZvZUVzdy9pMzdMVGZTREdJQUlYdzFPRDJXbFlOZWtRK0ZmeTdIK1BGc2JYa21ZMVFjdGJpSXlDeFI0aUlpUzVrRzU4Ky9GckpXam5vMm85a2JHMmsvQytjcU13dzROa200cnRxejJ5cUhOc3lCUHJJNVVucHhIamJzSFMxMGZMdWZyaHZHT202TTluMlN1RDJrdHRlaEo4WDJEbExhQzcvc29USUphNTUxYXduaGVZNzM1SUs5QzhESlBUeURseFBKU2lLTGlNeVlFaGNSV2NvaXNLYldRU3d4U3lGeFNXZXk4eERkdCtibytJQzdCNHg3U1gxM3hQWWtlRS9FOXZaVDNBODM5aktxeUVFajdXZmtBcit4eFA2WmxQVmpIWGVRRFZ0STJUTFJ1UzBKWjRHOXp6RGM2Y1A5US8xMGJaMW9uMGtNTS9NV0tCRVJRSW1MaUN4dFRuWWhMZk1qSVh1L2I2OTFJSE1vTU1QRUJhQVV1OTU3Sk5zUDBYMUhFdHRmMFU5LzE2SHJpdEhXUVhtaXVWOE9iSnQyZnduNDBwR2NleExEek5LWUh4RVJKUzRpc3BTbEtIR1pUeXVBQnVDZVdnY3loNHdhbFh2dXAvdnFzZGRzMkRXL2tSeGtHRmhXdy9PTFNCMVJPV1FSV2NyMmtGMUl5L3lvVHU0NFdlV3J4VXpmcXdlYjFmTFFJckswNlFOV1JKYXlYYWpsZVQ2ZFV1c0E1b0V6dzhINWRXWVFKUzRpTWt1VXVJaklVcllEbFdxZFQ0K3FkUUR6b0l3R280K21NUzRpTW11VXVJaklVdll3YW5HWlQ0OGdhNUdvWndPb2hXRzBJZFFkVTBSbWlSSVhFVm5LSGtJdEx2UHBCTElMKzNyMkVIQlVyWU5ZUUliUi96RVJtU1ZLWEVSa0tkdU9McXJtMDBwZ1o2MkRtR08za3JVc2lZaklMRk1YQ1JGWnlwUzR6Sy9sTVBFRWlIVmdPMW1KN2FsMmlkdEpOaTVtTExzNXVBS2JWNDd2Wk4wYys0Ryt5cU1YMkFmMFZINGZydXhiR3VmWUE1WDlxOGV0bm1kbzFHTzh1STVFamxtWTEwWkVCSlM0aU1qUzlqQlpCYWhsWkJkK01yZVdBNytvZFJEejRJWEFYV01zTitDNXdQbkFNY0JqSzhzYk9OQUQ0dERuaGNyejZvRC80OGkrdXh1QVJxQzVjdHpSbGN3V1FsV3pGd0RmSWt1Z2FqS3ZqWWpVSHlVdUlyS1U3VVNKeTN4cUJlNnJkUkR6WUt5a0JiS1dqZTlVSG90ZE5WbHlKbTVkK2l6MVA2NUpST2FKeHJpSXlGSzJnK3ppUzFXZzVsNUMxbnB3ZjYwRGtWbmhaQzBwazNXSnU0K3NlNXVJeUl5cHhVVkVsckxxbmVCVk5ZMWlBZy8rT1hrYW05YW5oTk1OYnpYQzNraDZiMFB6WVBleFYxQ3NkWHhIb0lsczdNZER0UTVFUkVRV0p5VXVJcktVVlFja3oydmlzdlhTNXZkZzRmMWpyZk9ZUHZxa1R3eHUyZlBudEpVYVd5NlB6dXZBOHRtZ0JhdE15NTR3UE5BeXVQVlNQdGtTK3QrMytxUHNuOC80cDJrVldldFd2VmNWRXhHUk9hS3VZaUt5bEZXckhhMnNhUlNIZVBCTmphZVhHbHB1Qm5zclptUE9PbTVZRTJaLzJlLzVEUSs4YmVHMkdJMnl1dkp6c0taUmlJaklvcVhFUlVRRVZ0UTZnS29FT3phUy9BU3pxYzRGOGtRYmF2bjRuQVkxTzlvcVA0ZHJHb1dJaUN4YVNseEVSQlpRaTBzYXdpZkJUanlpbmN4ZXZ2ME5qWStibzVCbVM3VUF3bXpNRFNJaUlrdVFFaGNSa1FYVTRtS1FKU0R1SmNldkJ2OHc3bDl6Wjk5RSt3M25raitabHdDbnI3WHlVNG1MaUloTWl3Ym5pNGdzb01RRndKMGJMZkNDa3o3YXY3VzY3S0UzYzFUWlc3NXYySlBHMnNlY0MrY3Z3bW1wVHFTb3hFVkVSS1pGaVl1STFGUm5aK2V4alkyTks0QzJHT09LRU1JS2QxOEJyREN6Vm5kZlUzbSt3dDFiekt6UjNYTm1sZ0E1ZDgrUmZaYmx5T1lLR2ZOM00yc0crUEdQZnp6V3JPSUxLWEhaMlpDV25uM3N4OWt4ZXVGeEgyWG5nMjlLL3lSNnNobXp3MTZEWTJmTlg0alQwbEw1bVU2NGxZaUl5RGlVdUlqSXJMamtra3Zha2lRNXFsd3VIeFZDT01yTWpxb2tIVWVaMlZIQVVlNityTEo4aFprZGMrZ3hRc2g2cjQ2K0xoL3IrWGpyWjZCbDhrM21oOEhIai8zVXdVbEwxZkVmRzdyemdUZTEvTXJnM01QMzh4VU9acE5QQ0ZncnpaV2ZZeVV1bndGZVBJK3hqUDd1TzIwZXp5c2lJak9neEVWRUpuVHh4UmV2enVWeXA4WVlUd1ZPQVk0RERrcElLc3R3ZDVJa0dkbjMwS1Jpck1SamdXaWVmSlA1WVJhdm0yaDl3RzcyTVJJWHpHelhuOUxLNStpZHMrQm1wckh5TTQ2eDdqUnExK3JWT3ZrbUlpS3lFQ2h4RVJHNzVKSkxUa3FTcEpxY1BBbzQxY3hPZGZkVEsxMjBGbUt5TVpzV1RPSVNvejg4NFFidWV4am5iNUZiVGpMbWlvV2hxZkp6ck1SRlJFUmtVa3BjUkphUXB6Lzk2YWU0KytPQng1blp1a3BpOGhqSVdrdkdheUdwc1ozdTNnUDBBRVV6S3dObGQwK3J6MGM5MHZGK2QvZXltUTJOY1h6bndFVjF6YmxQZkdIdjJXdGVqS3JmTjJOMVpYc1BNR2JSZ1RseUduQnA1Zm1XZVR5dmlJak1nQklYa1RyVTJkbloydERROEFSM1A5dk16Z1llYjJhUEI1YlB3ZmlRQ2JsNzBjeDJ1dnQyWUorWjlWUVRFVFBiRjJQc01iTWVNK3RKMDdUSHpIcVNKT25adjM5L3p3MDMzTkEvNXdIQ0FBZTZNY25jbWVqN1psUGxNVjg2T1pDNDlNM2plVVZFWkFhVXVJZ3NZaTk5NlV1VHZYdjNQaWFFY0xhN253MDhIampiS3JPdXozWmk0dTV1Wm52SldrRjJBanZOYkplNzczVDNuU0dFbmU2K00wM1RYYmxjYnVmV3JWc2Yzcng1ODFpdEhBdEpFWDBXem9mcWU2eXVZaUlpTWkzNnNoWlpSQzY0NElLVzF0YldDODFzdmJ1djM3ZHYzL2toaER6TWJwTGk3dnVBTzgzc0xuZS95OTN2VEpMa3J0MjdkLy8yeGh0dkhKNjFFeTBNZlVCRHJZTllBdlI5SXlJaU02SXZFcEVGYk4yNmRTdnorZnc2ZCs4RUxqU3o4NnZyWmlGUlNZSDczUDB1TTdzTHVOUGQ3NG94M25udHRkZE9QRUM4dnZTeXNPWnhxVmNMWXNDVWlJZ3NYa3BjUkJhUXB6M3RhY2ViMlZQY2ZUMndIamdEc0pra0tlNisyOHh1Y2ZkYnpPd1c0T1lrU1c3N3dROStNRGhMWVM5MmU4bEtPdGN0Qjl2KzV1YjI2T0VzM1BmRWxJMG5mYXAvMnp5SEVlYjVmTFZnUUFIb1J4TnRpc2pVTkpKZGp4ZUFuVFdPWmNGVDRpSlNRNTJkbmJuR3hzWjJkMzhPOE54cWhhL3BKQ3J1WGlicjNqV1NwSlRMNVZ1dXUrNjYrYjVBWFd6MlVNZUQ4N2UvcWZtVWJXNy9nZHQ1UURaRlpjNzdIM2hUeTd0UCtsai92ODFqS05YRXBaNWJYbDRMWEFKc0JiNEk3QUwya3lVeXRiQWN5Sk85NXl2SXF1Y1oyVHhNZ2V3YVlFMWwyeGJnRVpYbnE4bVMrUndISnVoc3JxeXY1NytmeUV5bHdPOHFQKzhqSy82eUU5aE45bG53WUdVN0kvdi8xRXoyLzNRWldjWEZWODl6dkl1T0VoZVJlZmFNWnp4alZacW16eld6NXdKUEI5cW0yYUt5Qi9nWmNIMmFwdGMzTmpiK1VxMG8wN0tQT2g3alV2WndOY1k1bzVjWjFnSjhaTnVibTI4LzRhTUQxOHh6U1BWODRmdjN3RzNBUmNBN2FoeExQUmlvZFFCVFpHUTNQK3I1MzdaTVRRSTh1dkw4OUNudTAwdjJiMzN2bkVSVVo1UzRpTXlEcHozdGFlZTQrM1BNN0xudWZtNEk0WWk3emJqNzNjRDF3UFh1ZnYwMTExeHp4K3hIdWlUdHBVNFRsd2ZlMHZSbzRzRkp5Mmp1dkJpWTc4U2xuajBNUEI5WTZKWDBSR1RoK1ZhdEExZ01sTGlJeklFTExyaWdaZG15WlJlNyszUE43RG5BaVVmWXFqSUUzRWdsVVVuVGRPTzExMTY3ZXk1aUZYckk3cElGbGxpcFhpTWs4M2k2NnNTWjlYeFgraGF5TGgvNnZ5b2lSOExRK0pZcFdaU0ppN3VQTmZPeXlLTHlqR2M4NDlCRjl3RS9pREYrcjFnc1hqZFBreTlLMXU4NGtQWHhMOVk0bGxsMTBwV0Rkejl3YWY1Mk04NGFaNVB2em10QTlXOG44QmpnaGxvSElpS0x5a2xrWGNaa0Vvc3ljUkdwQis0K2JHYWJZb3pmZC9mdlgzdnR0WnRySGRNU3RaL3NibGNUZFphNEFDUldma25xdWY4YW5ieFUvdTE5OElTUGxiNWRnNURxdWJyWU1QQllsTGlJeUpGWlMvWmRKSk5RNGlKU0k4UER3NnMyYk5qUVYrczRoRDRPREs2ZEZ5ZCtmT0FEd0FlbXRlL0hTdThCM2pQVjdZLy8yTkNkZnRuUU9kdDI1cDlwNXFkNzlGME5nYTVqUDlaLzczVE9MeE1xQThmWE9nZ1JXWFJPUTRQenAwU0ppMGlOS0dsWk1LcVYyT1p6dk1lOHNzc29RK203MUxacldIVmVrM29lNDdLUHJKU3dpTWlSYUFOK1hlc2dGb042YnJJWEVaa3FRNStIYzYxYStLQ2VFNWRkWkYwT1JVU09SQ053VDYyRFdBejBSUzBpSXZOaEtiUzQ3RUNKaTRnY3VWWEFBN1VPWWpGUTRpSXl4L3I3KzNuLys5L1A4UEJ3clVNUnFhWHFmNEI2VGx3ZVJvbUxpQnk1TTFrOEU2N1dWTjJNY1hGMzN2T2U5N0IvLzM3V3JsM0wwNS8rZEk0L2ZtR01rUndjSEdUejVzMXMzNzZkaHg1NmlLMWJ0N0p6NTA1dXYvMTJob2VIU2RPVWNyazhzbjJNY2R5TDNLR2hJV1phRGRyTWFHd2NmeHh5UTBNREU4MlBPTkg2WEM3SDZhZWZUa1BEMlBQNUhYMzAwYlB5ZDNuZ2dRZll2ZnZ3cVJKNmVucTQ3Nzc3anZnOU1qTk9PZVVVMnRyYUNDSHc2RWMvbWtLaHdPTWYvM2hhVzF0NTdHTWZPK1ZqYmRteWhkN2VYalp2M3N4NTU1MUhWMWNYNzN2ZisranM3R1Q5K3ZWSEZKZk1peHpnSEdnUmtMbFIvWkNyNXh0bVc0SGx0UTVDWkxia1E4ZGZ1TEdyUCszNnYrTnQweExhMytybXV3ZlNqVitlejlqR1UyRDkyVVUyM25LaysrV1RqbThiOGVwaXV2RUw0Mi9WMlF4YkhiWU1qci9OdEp5QkpxNmRra1dmdVBUMTlmSDJ0NytkSnozcFNmempQLzdqeUhJem83VzFsWlVyVi9MRUp6NlJjODg5bDNQT09ZZmx5NWVUeStWSWttVGNpMjkzSjAzVHc1Nlh5MlZpak54enp6MzA5UFR3NElNUHNuWHJWbnA3ZTlteVpRdmxjcG5oNFdFR0J3Y1pIQnlrWEM0ek1EQXc0MFJqc2Rtd1lVT3RRNWlXalJzM2pydk96R2h1YnFheHNaR0doZ2FhbTV0cGJtNEdHUGw3bDBvbCt2djdSLzY5Vk9WeU9keWRIVHQyekduOE1tM1Z6OEVsTmZsa0RTeUZDU2ozQUd0cUhRUjByaWtrdnRQeFg1VFM3dk9uc2tjK3RIL0t6RjZmcHVuVEJ0aDB6VnhHMThMNmw0UWsvTi9vL2svOXNmdGRjM211ZzUzV2xBOG4vQzM0L3dCT0JQNnhGTHN2bjJpUFBCMVB0b1Ivd24wdGtCWmorb2g4U1A1bHZ0NnJXak84dzUzN2dIRVRGOE5PTmVkdllPM1ZjR05wcXNkdTVLS3pocmgrTTltTkkrQzBwdWJrK0pmRU5QM05FTmZmUHAxNFcxai9ZcEx3WHkyMC8xRi8ydjJmUjdTejh3ZU8vZkxBZ2pNYkMySE52OGRvSCttbjZ3YUFmQksvWm43OFFERnVlVGxBUzdMKzVjSHRTY1hZL1RkTS8rWlhudXl6UTk5QlU3RG9FNWYvL3UvLzVxcXJydUpMWC9yU1FjdmRuZDdlWG5wN2U3bi8vdnY1MXJlK0JXU3RCZFdMejRsYUZZYUhoMGNTanVyejBjdGthWEYzK3Z2NzZlOC84amtocTYxcExTMHRzeDJXekk1cTg2TmFYT1pXOVc1aVBiZTRwQ3lJeEVYR2tnL0hmOFNNTitCMnUrTmZjMnpDOHJQTnJIc1VnWis2ZTRQQk45eG9uZDJJTGxvRzF5KzZTUWZ6ZER3dkpyR3QrcnU1YjNQc3FId28vRlcwOWZkVmx5ZHBjbHVSRGI4WjZ4aE5kSjZXQlA5Tmp2YlBsR0wzWDJSTFQyd0o3cDhLU2U2SFF5a3ZIVCtDODVaRHk1amRSdnBKdXd0NFYzQzd2TUI1WFVWYXh2bGM3eCtDWDB3eWI4cm1NdFpoRnZoeFMreDhXajhiZmo1NmJTUHRad1RuS29lcm1kbjN4M0xnVnpQWWYwbFo5SW5McmJmZU9uSlJPUlhEdzhNYWF5RHp6c3hvYTJ1YmZFT3BoUWF5TzM2NjJ6VzNsa0xpQWlxSHZFQ2QxZ1QyT25lMmxlSzJ0VlBwNmhOQ2VLMFpCWGZlVkl6ZEh6K3dwbjNHMFJTUzltdHhPNkVZT1gzR0I1dHZpYjhwZURqVjhHV085Vlp1NS80ZTdEV0pXNXZqKzhHY0VEOUZaTXpFSlJmaTVRNmhIUG5FZ2FVYmVvejJ6N2p6bGtiV256bkV4akVuWlM0a1RWZURYengyY0pXUEZ3T1M1dTBGeHI3WjdEVDlxSlR5ekVsZWFTeW1PLys0a0t6NWlRVytTVno3cUFPck90ZmtndjhBNDhaUzJ2ZTZTWTR6bWFPQk8yZDRqQ1ZqMFNjdXExYXRBckx1T0s5KzlhdlpzV01IZS9mdTVhR0hIbUxidG0wTURDeWNzVTVtUnFGUUlKZkxVU2dVZ093dWZIVThTRXRMQzduY3dYK1M1dVpta21UdXBwY1lIaDVtYUdqaWJwWHVUckZZUEt5MWFYaDRlTnlFTWNaSXNUaitKT1NsVXVtZ2NUM1RWWDFQeDJvOXE2NHpPN3huU245Ly8ySG5kM2Y2K3ZybXJGVnQ1Y3FWYzNKY21iSHFmekFsTG5PcittRmN0L1BsVkxTU1hUM3AzOU1DMHNReGp6UWpjZnptcVk1UE1PdzBBT0xvN2tPenhaN3FDN2o4YlQ3cCtBN09VeHlhRFBkODZIZ1RRRG42azB0cDl6TmdiVnNoRk80Mml4OFlOU1lrNUpQMkczRHVLTVd1MTR4MzdHYldYK3p3Q3VCTFEzVGZPbnBkalB5ckJYdGRMdUVMUStuYWkrREdNZTgwTzN6WFVwdFd3dUNKZjU1S2w5VTg3YzhtOE96S3FoVVl6ODJIOW1QTitHVXg3ZjRTYkI0cXB1dGZVaUN1emJyQlZaUFdEWHRnL1JlTHFYOWt2QmlQd0dsb1lQNlVMZnJFWmZURjRQdmYvMzZXTFZ0R1gxOGZQVDA5N05temh6dnV1SU9iYnJxSlcyKzlsWHZ1dVllSEhucUlHR2YrZldKbXJGbXpocWFtSmxhdlhzM3k1Y3RwYlcxbHpabzF0TGEyc21MRkN0YXNXVU9oVUdERmloVzB0YlhSMHRKQ2MzTXpJWVNSOFJHTmpZMGppVWxEUThOaGljdGtYZHBtcWx3dUh6WW00MUR1enVEZzRHRVg5TlV4UFdPSk1USTRPUDUzdytEZzRLejhIUUNhbXByR2ZZK2FtNXZIVEZ6R09yKzdqeVM2ZlgxOTlQWDFzVy9mUGtxbEVydDI3V0xYcmwzczJiT0hucDRlZHUvZWZkRCt5NWN2NTRRVFRtRE5talVjZi96eEk5M0Npc1VpbDE5K09lVnltZVhMTldaM2dhcDJPZENGNXR5cWZpRFVlNHVMazFVV08vSitwVEpubklhR3lsQ0tLVjlrdW5tRFlSaTI1THBwR040Q2ZCTGppVGpiMDJpZkNzRTNBRG5vekFGRnQvZ3U4L0F2Y09IM29YRlBJZmhmdVhOeWpQN3l5amJBaGtQdVVKNjNQQVQ3bk1HdVl2UjNISHJlZnJvZnlOUHhUc00rM2hKYS82RS84czZ4SS9UQlljcXJHMEx1MmlONVhUSEc1eHMyQ0RRRGVMRFRESjRKSkdZVWNCN3QyQnJjQi9LaDQwcmdSWkQ5eThuVEFjNXF6eEs1K3dIeWdUK0REc3g4U3pIdDdqeVNXRVo1SkJxWVAyV0xQbkhKNS9NY2RkUlI3TnExaTgyYk4zUHh4UmZUMnRyS3NjY2VDOENGRjE1WTR3aGxLZHU3ZHkrWFhYWVpwNXh5Q25mZmZUY25ubmhpclVPU3c0MWZZazltVXpWeHFmY1dsLzFrZzIxbmtMaWMyVmhJMXJ3YzdMWHUvaGhnamNIdkkzeTZQM2IvSzR6VC8yV2NZK1hEbXI4RCsyUHc0OEh1Ti9oY01YYjlNMVBzbDUrbjQxa2t2TVdjSnp1K0hIZ0krSUhIOElGK05tdzlkUHNXMmsreXdMdUFad0VuR0xiZmpWK1JsdjluaWVzZkhQYzhvZjFqWm5hcHc2WlNhaytERFpQY2hUNTNkVXRvZmtmQS90RGhrWVlQdTNHTHd5ZjYwKzZ2SGpodXg0Q1pOd0VZOW9lRnBNTUJ5cWs5ZXBBTld3NDlhaUcwdnd1ei96MnlJUEdiQ25TQSsxZUtzZnVQeDR1bW1mYW5ob1JMY2M0Qk93RjhEL0N0VWh6OG0rcDRpbnpvK0kwWlR3QXc0OVJxTExpL3V4aTdQNWdkcCtNcEllR2Q1anpSb2Mzd0J5Sjh2RDkyLzl2RTc4ZnNjdndlY3pzcHd0WUJObXpLMDBFdThOWUc4ei9MdGpBd0tDUU5EMWYvU1JxUUpQYTdhaGV0Tk8xY1A4Q0dUWlZESnZtaytjc0dKOGZVWHd3YmQ0NTEzbExzK21RK2FYOStNSHRISWJUdnFiNHZWY1UwdkJ3R1k0R21rekUveHRQNHdqTEp5Tit4SVluL0JqQ2NocmRXbCtYd2t5emgrMDdTMkorVy9nenlCdEFmdTY0RXJteG1mVWVTaEEwT0h5N0ZyZzhBRk9oNFdnenh0OVZEQk1MN1BPdGFITUNISFAvWDZ2SGpKT09sSm5FTWNOaS9ReG5ib2s5Y1ZxOWVUV3RyS3p0Mzd1UzIyMjdqNG92SDZmWW9VZ1AzM1hjZnc4UERORFUxYVl6THdsWFBWYTRXa29XVXVJenVkLytFV1Q3MmJtQkdsVGhha3RVdkF2dWl1OThFOWkzd0JIaGhNTHVpRU5wenhkajlUMU04bE9XVE5kL0lNbEZaQUFBZ0FFbEVRVlF3dDdYZ1hXN1dndk5VakgvTWg0N0hsR0xYYXljN1FENTAvTDBaZitkT241di9DTGU5NEg5Z1pxKzNFRi9ZR0RzN2h0Z3cwaisvaGM3elE0amZ4MnlsdzY5eHJuWGpXSFB2Y0JxT0I4Wk1YRnBDeDV2TnVCVDN6YVVZbncrYkpreGFtbWsvSlFUN3FSbVBjT2RtNE10dXRzTGNuMjVtWHltRTl2T0tzZnV0QUlaL0VyZGpNRjdoN3ZjQzN3Y1l4SHJHUEhpMEd6MzR4OEdlYWNhcHVIL2RZWmNaNDNZWks5QjVMSWxmNis3M0F6OEY5aHYyVkl3MzVKUG1SNVpTbmxXSjVXdnViREt6UzNIMk9mNWxBSXQySTBBaFdmOGE0UE80NzNUNEJ1QnU5Z1NEVG1CZUU1ZXhXSXdmTFpKNzA5VDMyRERTOVNJZjJxODBlSjY3ZjZLZjdxc24yTWxMNmVETDhrbnp0V2Iydi9PaFkza3BkcjJIa1ZieERidXluNTBua3kzc1RXRGtiK21WVnJYUnl5SzJJaG5KOTM5NTJGd0tJWVNMQWN4NFNndnI3K2huNDM4WDZmb0prWjhBU1NHMGY4bU4yOGpHNzZUbVBNcXdSeFZqMTE5elJEY1N4bFFndXhrZ1UxQVhpVXQxdk1qbXpXT080eEtwbWJ2dXVnc3pVK0lpY3FBRllpRjBGZXNCZmc4OEFsZ0JYRlo1ekliZFZMcWhURnZLQXlteGM0Q05YZFZGVGJSZmtRUTJnNzBKbUZyaTRqelpqSjhXWTk5ajRjWjlBSTJzUDdNaGhHNHpYdFBDK3MvMHMvSDY4WFl2MFA1MHNxUmxpOGVoem41dTJEYXlMblM4RTdOL3lpWHhjME1wbGE0Tlp4Y3N4UDkyV0dId3FsTGE5ZThIanRhNUJzcGp0dkFVV1BkTWh3KzdzOVZqZUFaMFQzcjNPaVI4eGVBUk9POHN4YTUvcVM3UHMvNDRBcHZNN0MwRjJyOVhwUHZIeGRqOXRrWTZIOWVRK0Nzd2JpbWwzUk5lZUZjdldQTkorMytCblVvTUh5eU5VeDNyd0Q2RFEzbHZmSDBwZG4rV2taYXNNeHNMWWMxdFp2Yk1KaTQ4ZFpDZjNWTnRQU2drSFpjNjdDckZRMkp4ZXdjRzVSZ3VQTGcxNk1Lakp6aTlRV2Rob3ZpbWJqQ0ZHOFp0TFJ3bWwrWkQvSWhoNnlZN2trZGVXOHFxWlZraGRId0k0NDNBVDByeFFFc0lyRzNMazM5S2lZM2Y1cUR1dXIvWVgwclBmV1lodEd3dzQ5MkZwSDFkbXNiWERMRHBkNGVlSndUN0R2aUJmZDJhQVN6NFNFSnR1RTEwajhySXFwaTUyeU1zOEIvNXVPNUZKVFo5RnpwYjg0bC8xWjB6TFIyNHlKT21UNXY3UURtR0Z5VEJOK2FUanROS2FmeXo4VnFQcHFnRm1NbitTOHBDK0FLWmtaVXJWNDRrTHIvOTdXOG4yVnBrZnQxMTExMUFWbmhCWTF3V3JObWVTRXpHVnIwWVdnZ3RMZ0IvT2VyNSt5cVAyYkNickt2WXRQV3o4ZnJSU1F2QUlOMTNHMzZIR1NkbVpYU253bUthcHErdEppMEFsVXBOSHdJSUlieDRvcjA5c2V3OWl2elY2S1FGb0JpN3JzQzV5N0FMR3Jub0xJQjhXUGtxTXpzZStQZmlRVWtMWkhmSk54MldrRFJ5MFZtRThIWEQ5NWRqK1psamRUMDdWQXZyenpYc0FuZHVMTWF1SzBhdks3SHhJVGYrcmhML1RLczlIWUViOXBSaTExVWMxUDF1ODVCalB3UklhRGh6S2tkeHJOSjFkZmlRL3ljL0czY2lzQUtkeHhRUzc1MlZSMmljdkN5djhVakhOeEh0ajRuMnh3NWZkWHg1OWZkc21UODZraFlBOHFIamN4aHZjL3lHWXRyMzB0SGpYbHBDNFYyV2hHKzBoSTVMRHovUkwzY1hZOTg2eDc4TnRqNUpraytQRlU0NWhuTkxzYXUxK3NEOHU1aC9kL1N5TklaeFcxYnpkRHdaL0FTY1hlQmZBUHN5SWZsa25uVnJDeUgrQXZmSHhXaVhGUG5GdzlWOUJ0bXdwUnpqeFRobkYwSzRveVYwdkEwdW1HNUxhek9qV29ka1lvdSt4V1hseXBYazg5bDN4Sll0NmlJb0M4dHZmL3Zia2NsUWxiZ3NXTldCdDR2KzgzQ0JXMGhkeFFDK0NYd0wrTVBLNzVjQkx5RHJSbmJmZUR0TndhbkF5NEFqbnJuN1lHdmJXbWg5S2lHZWIyYW5tWE9hdzJNTktGRE9GMkhTK1Q4TXYyZUE2KzgvZEhrYTQ4K1NKT0RtajVsd2YrY0NoN1NFL1dDTTFkSHhMc01lRzVMd1JGSnVON3dUREl0OFpTcXYwTENqY3lIM1hZZkdHTzFwUTNSUGJkTEJZQmRrVC95N2pORk54MUwvS1ltQjg4UXBIVy9Xckcxb3BuVmRDS3czL0RGdW5HYnVaNERoaWVlbk5xTEl2d3gyV1M0a1AwdG8vOWRTOUtzbXU1dGZwTGMvNzRVdnpzNXJZTkxFTVdON2lwVnhHWG56aDNHR2k2UEdhZVN4a2I5TE5MOG13UEdsdE9kRmNNdEl1ZEVXTGpqQjRLMDRkL1hIYlZlTmZaNGI5NVZTWGxBSTdYL3RNZjNxV0ZzMEJMOG1SOGVCSWdDZWxTVFBoNDVScjhYSC9keXg0SDhKOWwydmxBd3JSWHRqTS9IQ0pJVHIzTGpEMG5EeEFCdTJOOUo1ZXRhRnp3Y2d1d2t3RkM4OE41ODBmTmFjUzZIcDgweHZiRnNETU9XSk81ZTZSZjlGM2RiV3hySmx5ekF6OXV6Wnc5NjllMVYyVmhhRUdDTmJ0bXdoU1pLUkNuU3lJQlhKK2hCb2tQN2NxaVl1QytsOWZnMVpBdE5SK2YyY3ltT21tb0QzVEhmblBPdGZZTUUraDdIUzNlNEg3bkRzZXFBTmVBUzBUR2xjbHR2WTNVOEMzbGQ1MmpEQjdnbkdDcHh0aDFlR0d2RVFRUENRM1pVeGpnTW93NzFUaWMvd2wyQzJEUHk2QWJyRzdiSjIrSDZWU1Q3Tng3eklMckh4NGJ5M3UyVVQrODJMUmpwUGJ3anhhb3d6Y04rRGNTdHVkMkErQkt3SG45TGZyQlM3Mzk4U092WUg3SCtaOFlGODRMM1EvcmxTTEw1cmRNdlp3VzdjVjRxTVczNTRqdnhWSWZnYkFkeHBBSm9MWWRUZnd4ajV3aHRJdTc4Q2h5ZXpJVFJlZ2RHU3B1a2JKaWxSN2NYWWZjV2hDMVBpdmdEZmlwRXJJMkdrUldxc3dmbUJ1Q29rL0ZYRUR4cmYwc1JGajNYc1pSYjlPUVNyMURyZU1EREEybzNOc2ZXNUE1Ui9BMkc0bVhXWGhCQi9CTHlsRk1Obm9iUGFIWFIvS2VXbGVZWlh3ZlhqL0gwbWxVTlZ4YVpzMFhjVmEyaG9ZUFhxMWVSeU9RWUdCdGkrZlh1dFF4SUJzcmxpdG03ZFNpNlg0L2pqajY5MU9ESytYckxFWlViZGUyUlMxY0hXTXh2L01idDZ5QVk5dncyWTdrWEhXR1p3VTdCempRWDdrbU9EcFBFSnBkajlpRkxhL2N4UzdIb2o1dHNtMzM4MEcrZHVpWjBFWUQ1aHYvclUzZnZCajJiOFZySmpBZHppSGdDdjNHMDJzZ1JtQ3E0Q2ZnTDIxRUpvLy9BVTk4R3dyTFhKdzVnZnJBVTZqell6QTlzejFXUE9WQzd4enpzOE51SXZMOGJ1TmNXMHU3TVV1MTdyN2h1UDhGQ3hQM1o5dUJqdEpJaXZOZXgzWnZhR1F0TDZ6VGtKZk5yOGc4WFl0YUlZdTFaRTg5ZUQzVnY5dlJpN1ZyaFAzQVczbVhXZEdDOTM5eThPc0duRGdlWHRUODJIOVpkUGR2WkdPazlQQ0cyV2hzc1N3cDRHeUZVZllBRXNqRjZXRVBaYkdpNXJJRFFWNkR5bjJxMHJDY203RGIrN1NQZFBSaDgvbnhTK2t5UjBGNUxjL2tMaS9VbVMvTVRNZ3BsOXJKQjQvNkVQUzNMYm11bThhSnB2WnNJVUsveEpIYlM0SkVuQzZ0V3JhV2hvWUhoNG1HM2J0bkhHR1dmVU9pd1JkdXpZUVY5Zkh3ME5EWnh3d2dtMURrZkdWNzBEcCtvSmM2dWF1TXlvNHRZYytVamxVVzF4ZWVRTWpuVVJjRmozcktuSzQwL0diSm01Zjc3SXhsSGR6ZFkybUhQNkVkWEFjMDZIc3d1anUrY0FFT3dGQUJILytVUzdtL0Vyc1BZQzY1NVdaTk1QRDFrZEROcmQzVDJtTndDNDgvL01lTG9Gbmsya2U3THdJcFQ3MDc2WEZrTGhCc3plV2dnZEQxYktORThvamZ3cVNRRGpXY0RmSDNiY0pPME1CQngrTnRteFpzZlpCZHpQTTdpMWxIWi8vYUJWRnM2ZVlNY0p1azF1R0NpbWZBRTZ2NVlQOFhZejYyem1vcFBINnZvM1A5WTJaSzFHTVZZR3VmK3ZmT2g0T3dCT0Ryd3hIenFxTFhuWXFCYVhNWTZWRHlINVArNytZQ2tPL1BYb05TR3czaXk4dHlYcHVMTS83ZnFQOFk3UUVQeWJqajhLN1BDV0NxL2NIQW0rNmJCMXVKbFpQcDgyUGJrRXZ6YnNybWg4ajBPNkhNWTB2akVodDl5SlJtSlg0YXdrOG9ycW5ENmV4RDh3N0xNUVgwdWEvQVpnZ0QxM2ovK2FKN1RvR3hIbTA2SlBYSUNSeEFWZzY5WXBkczhVbVdQMzMzOC9NVVlhR3h1VnVDeHMxYnV5Nm1NNnQ2cDNZQmRpNGxMMUd3NHVsVHdkYjV2SnpwRTRsQkRBZU56bzVTMmg4SDdNVmgzSnNjeG96WWNWVjVaaTUrdXIzYjJhYVc4SFhvbDdiMzhjSFBmQ01JdkZQaGFnblJEK0xSOHZlc3JvT1ZqeW9lTnZNYzRBdjNxQW4vMGVJRVkrWjRHM0c3eXRtWFUvUFBoT2V1Y2pCNkR2UUNuYnFodjNwYkg5T1Vud1h6aDhzSkIwUEhUNHdQNkREZEMxb2VBZHQ1bHhma3RvLyt2KzJQMmhBK2RwUDhYY1B1Q1FFdjJqUi9CMnpVQ3BEQ3RUOEJPaGN3VnM2QUhJcy80NXVEK0hNU1pCeG4wbjJIRlpvWVhyUjhZck5kUGVQa0QzcUtSdnc1RFIwUThRWUx3dWUzTXF3QXNMb2ZVNURrTkRwQThrYVhodmdIY1dDWlZKR1AxbHdMdEswZjZndWsrZWVPRUFRN2VPZGJ4OEtQd0wrS2t4eHFjZldwcTRGTU0vNUpQNG5PQjh1b24yWHcvU1BXNHlZSEJsTVhhOS9iRGpKKzNmQkNpbDNTOEFLSVQydDhjWU52V3o0ZWVOZEo3ZWtQZ2QxVzJMc2U4VFkzWEJxMVl2YXdudEh3endKTWYvcmtTNE5adGJhRzFid1Z2LzNjMi9YVW8zZm1HU3QyOHFqSVV6OW0vQnE1dkVwYkV4NnpiOTRJUGp6bTBsTXErMmJ0MUttcWJrY2ptT08yNnFQU2VrQnFxRElpY3FOeW96Vjcwek90RzRpbm93ekF5UzRBSDIvVHp2SzM5dlprL05KeDAzNE55RStaUE1XZUh1Lzgvc3dNWGhwTnp2Qm50NkljVGJuZlliTUk3QzdSbmdGczFlUDlaOEZxUDFwMTMvTngvYVAyVm1ieURrN3NwYnh3OXhMeG4yQnhpUHcvMk9VdlEzVkxjZnBQdnVQT3ZmRFBhSkVNSjFCZXZvY21jTDVpZmpzYk1RdzNsRjJIWG9lUWJvdnJjbHRyL0FnbDNuN3A4dHNINUhrWTAvbXVpVkRVZDdSVVB3bndheksvS2g0NCtCWDJOK3ZEbnJIVzkxN0szOWROODA1ZmRxUnJZTVlpZDhFK3dsK2VBM1Fmc1BNVTdDZVFyR3R6bFFBR0swNjh6NG8zekliWVNPWDVyNTljVzArNHRKc0tzTHRHOXo3SHJEaHgyN0NPTXNuUCtZYVBMTzJlWnVtejNhd3hZY3pHNTI1MDZQOFVkd2ZhK0Y5ajkzNC9SOHBYcXhPVWM1ZGx3K2lkOGRmWXlXdFBHdit3KzBhR2ZMa3ZaWEd2WkczRDgwd0tackRqL3pobkthWHZRblNVaHVTb0w5Si9ITTgyRHpaT00vRXJnb1g2Q2NUMmtvR0N4emFNcXo3cmt4Q1cwT0x3MGgvamx4N1JqajE4WWJOMVI1SDJLOHlrTVlBRjViQ1A1MnArTnFqTWU3MDF4S2h5ZWRCMm1LSW5WeVBUNGY2dUtOV3JWcTFVaUx5NDRkNDFZTUZKbFgyN2R2eDkzSjVYSWNkZFJSdFE1SHhsZXRBcU5tc2JsVmJYRlpTR05jNWtLWkdiM0dXNHBwdk9nWlNaSzd3dHd2QkRzRDdNY2V5MzlwU1RKbVZhWHh1TEVucHVrclE1SjhCT2ZGNXU2WWQ2V3BmV0NBcnA5TzVSaWwyUDBYelVuN3BtRDJCcHhuZ2pXQS84N2QzbCtLZzFkVVo0US9zUDNHVHpXejdzNlFKTy9FdVFBNEg3ZXRSdnhZa2Y3RDV1Q282cWY3WnkzVy9xY0IrNG9IKzY5ODdIeEtpUTIvSG0vN0lUYmNsc1RPSjFxSWZ3czhHM2kxT2IxdTFoWFRlTVVBM1YzajdUc1hTbW5mLzh5SDFwM0E4NEZYZzkzb2tVc3MrRE93d3hNWGovNDJFc3NiM2dHY0hMR2ZBamorVWN1cTByMEtiQmp6MzdyemhteEErRHkrbnRqMUZvQUM3WDhVM1gvWEg3dmZXMTBYWS9oQ29MeGlaT01RT3NGZlNSb1BtdUcrSHh2OTl3NzVaUDJmNHZZeGgrMHgydmVhV1g5eElPUTk4WHpBOHRGaklXQUZoMWJEN3NFNHB5V3N1YncvOHU3eDRtd0pIVzhKVnAyWU16ZlNiR0ZaWEY4TlRvL0JYbUJGUGhUK3VSemp4N08xNVNsTkdqbkFwdDhSdWF5UjlxODNKUDRwdzE3clR0bGdkMHRvZUdlTTZ6NDN5S2JabUl0RExTNVRWQmVKeThxVks4bmxzcGVpeEVVV2lvY2ZmcGdZSTgzTnpacDhjbUdyM3MxN1JFMmpxSC9Wd2FkMThiMHpnY2dNVzVVR3VmNHVVcDUzMklxVXpxa2RZY091WWpwcU5Feks4eWZib3hTNzN3QzhZYXgxNDFXRkdzOEFtemFRc21HODlmMXMvQy9TdzBmcjlLZmRYd1dtbkp6MXMyRXJrYitZeXJaRGJMaHRhSXh6VHFTVWRyOWt6T1ZqdmxjMzdpdEYzZ2k4OGFERmtSc1lZM0xURWhzZkd1dnZVb3JkbHdPVERrNnZuYzRWQTNEbjZQL0dlZElUd1FaSzVNWVlNM1ZCQzl6UTMwajdXVGhYbVdIQXNVbkNkZFdoSFZiNXMxaFdRcm1QckdCS0w4N0RocjJqaFk1djk5TjF3MWpSeEdqZko0bmJRMnA3SFhwU2JPOGdwYjN3eXg0cW56bDUxcTBsaE9jNTNwTUw5aTRBSi9md1dNZkxuTm5Zd3BybmhtQ25nai9CNFFJemU1VERyeDFlMlIvdE8vbmdyelRzamJraytadUU5dXNOLzB4eCt0M0cxT0p5Qk9yaWpXcHJheHRKWEhidm5yRGxXMlRlN05xMWEyU01TM1dTVkZtUXFpMEJKOVUwaXFWalNuYzZSV1RoS1FUL09jWmpEMTZhSlNDRnhBK3ZVdWNON3k1R1BqaEU5NjA1T2o3ZzdnSGpYbExmSGJFOUNkNFRzYjM5RlBmRGpiMVE2WDhHTk5KK1JpN3dHMHZzbjBsWlAxWThnMnpZUXNxRWsvaFpFczRDZTU5aHVOT0grNGY2NlpwZ1FQVG1JVXM2WG9melNPQVd4eitjcHZISG8xdFdTcEdyZ0t1YTZWeVhCQzUxN0Z4Z3VvbEx5c0lxRTcrZzFVWGlzbno1OHBIRVpjK2VQYmc3TnRaZ09KRjU0dTdzM2JzWGQ2ZTV1WGxra2xSWmtBYkl4cm1vcTlqY3FsWVpHcGh3cThYUFVHbFRxUlBGMlAzeWczL3ZPbjI2eHlyRnJ2ZE92dFVCUTNUZmtjVDJWL1RUZjFpM3YySzBkVkNlc09UeXlMWnA5NWVBTDAwaHZoTkhucWRkejVyS3NRZllzSW5JR05YTGprZ1pKcXJDSnFQVlJlS3liTm15a2NTbFZDb3hPRGhJYzNPOWQ2T1doYXhjTHRQVDA0TzcwOWJXUnBLbysrb0NGb0diZ0NjQS8wM1d6Y2ZKeHI3c0krc2Z2YXZ5dkVRMitMck1nWXZUTXBOWCs0bVYvUTdsSEdqeFNTdmJ4TXJ6OGlIUFIvOGVSKzBUbWRpaDIvaW9SelcyNnUrVEhXc21xbmNVeDNvZjZrbEFpWXZJck9pbisrcXgxeHhhblc1Ukd3YlVMV09LNmlKeGFXMXRwYUdoQVROamFHaUlVcW1reEVWcWFtQmdZQ1J4V2JYcWlDcVlTbTE4cHZJNGRCQ3RWUjZqZjY5bkRtd0hmZ2RzQVg1TGxyanRxVHgyVkg0T2tDVlNSdlk5MGtRMlMva3FZRVhsT0hjQXYrZndwSzdlWjRnMjFCMU9SS1p1R0ZoVzZ5QVdpN3BJWEJvYUdtaHB5YVlHR0I0ZXBsUXE2V0pSYXFxbnA0ZUJnYXhIek9yVnEyc2NqVXpCVjREYktzK2RBM1gxYzVXZlJsWXA2bXpnVVdTbGsxY0FvOHZGNVRpUTJGUXY2S3NDQjFlTnlYRmcwckdrOGp3MzZtZHUxUGJ6bVRnWjJhem54NUZOcERnVEtmQjlHQm1BWEcxcG1jdFduWVdnM3BOYkVabGRTbHlPUUYwa0xpRUVDb1VDWmthNVhLWllMRTYrazhnYzJyVnJGOFBEdzdnN1J4K3Q2VUVXZ1dGZzNOS3JvMHcwdDhSOHlKRWxGUTNBaVdTSnpncGdvckoxYTREV0l6aEg0RURpRmppUWRCMEhySVZEQitZQ1dhdkt2V1JkN3JaVnRqOEx1SDdVTm52SVdtKzJIMEVzaTFFMThSVVJtWW9oc2hacm1ZSzZTRnlTSkNHZnoyTm1wR2xLYjIvdjVEdUp6S0ZkdTNZeE5KVDFpTkVjTGpLTHlzQURsZWZqem9reEQwWmZtRSsxVzFSS2xteVZKdHR3a2ROQVd4RTVFa1BVLy94V3M2WXVFcGZSTFM0eFJ2cjYrbW9ka2l4eE8zYnNVT0lpOVd5Nll6anFQV21CcktpREptNFNrYWthWm9aelB5MGxZZkpORm9mcVBCbHFjWkdGWU9mT25Rd1BaMTM2anozMjJCcEhJeUx6NkVFT0h2c2tJaktSWVE0ZUF5a1RxSnZFcGRwVlRDMHVzaEJVVzF4Q0NFcGNSSmFXMjRHVGF4MkVpRWc5cW91dVlvQzZpc21DRVdNY0daemYwTkRBbWpWcmFoMlNpTXlmN1VBTEtvbThVQTJTVlJBY1BaL1FQckx5M2FNOVFGWm9vcXEvc2w5MWpwN1JjekNONWt4ZTh0czVNR2ZUZkJndlZsa1ljbWp1cHltcm04U2xwYVVGTThQZFZWVk1hbXA0ZUpqZHUzY3pQRHpNc21YTFdMbHlaYTFERXBINTlVTGdyams4Zml0Wm9ZTUVlQVRaNUo0R0hNdlkxWWxXa1pYd25rd0RNTlg2N1FhczVNREVvbFBSV0lsbEtsWXlOMFVPbXNpcTR4M3FHWE53TGhHQUh1Qmx3RS9HV1QrZlNleWlWemVKeTdKbHkxUlZUQmFFWXJISS92MzdpVEd5YXRVcUdodVA1SHRkUk9yQVhDWXRBSDNBblpYbnQ4L3h1VVJrYm4yV2JGSmZtWUs2U1Z4R2R4WGJ2MzkvcmNPUkpXenYzcjJVU2xueHBKTlBWbGQzRVJFUkdkZDl0UTVnTWFtYndmblZGaGVOY1pGYTI3dDM3MGgzUlNVdUlpSWlJck9qTGhNWHRiaElMZlgwOUl5MHVKeDAwa2sxamtaRVJFU2tQdFJsNHFJeExsSkw2aW9tSWlJaU12dnFKbkZwYTJzYnFTbzJPRGpJNEtBcS8wbHRWTHVLbVprU0Z4RVJFWkZaVWplSnkvTGx5dzlLWEFZR1ZLQkI1bCthcHV6ZHU1ZUJnUUdTSk9HNDQ0NnJkVWdpSWlJaWRhRnVFcGRxaXd2QXdNQUEvZjM5Tlk1SWxxTGg0V0gyN3QzTDBOQVFUVTFOSEgzMFZLWk9FQkVSRVpISjFFM2kwdExTUWo2ZkIyQm9hRWlUVUVwTkZJdEY5dXpaUTR5UmxTdFgwdHJhV3V1UVJFUkVST3BDM1NRdURRME5MRisrSEhkbmVIaFlpWXZVUkc5dkx6MDlQUUFjZi96eEpFbFM0NGhFUkVSRTZrUGRKQzVKa296YzNWYUxpOVJLWDE4ZmUvZnVCZURFRTA4a2hMcjVMeVlpSWlKU1UzVnpWUlZDb0sydERZQnl1YXpFUldxaXQ3ZDNKSEU1NFlRVGxMaUlpSWlJekpKY3JRT1lUZFhFWlhoNGVHUWVqVVVuSFdiZzloOHgrTnNORE43N2MrTCtoMG1MZThDZDBOSkdhRjFENDBsUHBQV3BiNkxoaExOckhhMGNvcSt2ajMzNzlnRnc3TEhIS25FUkVSRVJtU1YxbGJpc1dMRUN5QktYdnI2K0drZHpoR0pLMzhhcjZMdm13NlE5MjhiZXBIY0hzWGNINVljMjAzanFCU09KeStEZDNleTY4bGtUSHY2b3Yvd0pqYWRlT090aHk4RjZlM3ZadDI4ZlpxWVdGeEVSRVpGWlZGZUp5OHFWSzRHc3E5aGlhbkdKKzdlejV3dXZZZkR1amJVT1JXWWd4c2orL2Z2cDdlMGxsOHR4ekRISEtIRVJFUkVSbVNWMWxiaXNXclVLeUZwY0ZzczhMckYzQnp2KzlXTFMzZmZWT2hTWm9UUk42ZW5wWVdCZ2dIdyt6K3JWcTBmbUZoSVJFUkdSbWFtcjI4R2pCK2N2aWhhWFdHYjNWUzlUMGxJbmhvYUcyTFZyRndETGx5L1hIQzRpSWlJaXM2aXVFcGZxR0pkeXVid29XbHlLMTMrZW9mdCtWZXN3WkphTVRseU9PdW9vR2hzYmF4eVJpSWlJU1Ayb3E2NWkxY1FsVFZQNisvdUpNUzdjTVFheHpQNGZmbkJLbSthT1BZT0dFOC9HekNqdnVaK2gzLzk2am9OYlFOSmhCdS81R1FPYmY0UTFGbGorN0wrdGRVVGpHaDRlWnMrZVBRQ3NXYk9HaG9hR0drY2tJaUlpVWovcUtuR3BkaFZ6ZHdZR0JoZ2VIcWFwcWFuR1VZMXQ2SGMzRVBkdm4zQWJheXl3NmpWZm9Qbnh6ejVvdVEvMjRVUDFPMDlOMnZNZ0E1dC9sSldGdnV1bitHQldJYTdsU1g5VTQ4Z21kbWppb2hZWEVSRVJrZGxUdDRuTDRPQWdRME5EQ3paeEdiamoya20zYVh2UkJ3OUxXZ0NzcVJWcnFyL3hFMzNYWFVucGwxOWxlTnV0dFE1bFdvYUdodFRpSWlJaUlqSkhGbWcvcXVscGEydkR6QTVxY1Ztb3lqdnZtWGlEaG1ZSzU3NXlmb0paSUJaejBnSlppOHZldlhzeE0xYXVYS25FUlVSRVJHUVcxVlhpc256NWNrSUlCN1c0TEZTeGI5ZUU2eHVPT3dNYW11Y3BHcGtOL2YzOTdOKy9IOGhLY3l0eEVSRVJFWms5ZFpXNE5EVTFqWFFOR3h3Y1pIQndzTVlSalM4TzlrNjRQclNzbktkSVpMWVVpMFY2ZTNzSklkRFcxa2FTSkxVT1NVUkVSS1J1MUZYaWtpUUpoVUlCV1BpSkN6N0orb1ZhRFUzRzVPN3MzNytmNGVGaGNya2NiVzF0NUhKMU5ZUk1SRVJFcEticTZ1bzRsOHVSeitjQkZueFhNYWt2TWNhUmdma05EUTIwdHJZdTNGTGNJaUlpSW90UVhkMFNUcExrb01SbFFiZTRMQ0t4YnlmREQ5MUIyck9OV09yQkIvWmpUY3NJK1JVa3k0K2g4UkZyc1pZVnRRNnpwdHlkM2J0M0E5RFMwckpncTltSmlJaUlMRloxbGJnQXRMWm1aWUlYVXVLeSs2cVhNWERyOTQ1b244RTdybUhibXd0anJsdjVxcytRZi9JclppTzBNUTAvY0ZNMmg4bzlQMk40NjgyVEZoSUF5QjEzSnZselgwSHJSWDg2cFNSbTcxZmZTT21HTHg1UlhQMi8vanJiZnYzMU1kZXRmdjEvMGZ5NFp4M1I4V1pUakpHZW5oNGdTMXcwaDR1SWlJakk3S3JieEdWb2FHakJKQzZMZ1E4VktXNzhQL1J0K2d6cHJudVBlUC95UTV2Wi82Mi9vL2NISDZUdFJSK2tjTkdmemtHVUM1ZTdzMi9mUGlCTFhGUlJURVJFUkdSMjFWMG4vTkV0TGhyak1uV2xYLzRIKzc3NXQ5TktXa2J6b1NJOVgzc3plNzk2NlN4RnRqaFVCK2NETkRjM0szRVJFUkVSbVdWMW03Z01EUTBwY2FtaDBnMWZvUGNuSDZwMUdQUEczZW5yNndPVXVJaUlpSWpNaGJwTFhKWXRXd2FvcTloQ3NQODdsMUYrYUhPdHc1ZzN4V0lSeU9ZVFVpbGtFUkVSa2RsVmQxZFgxWGxjMU9JeU84S3lvMms4NVR4eXF4OUpLS3dpTkM4bkR1eGorSUdiNmIvOWgxQ2VJRG4wU084MUgySGxuMXcxZndIWHlPZ1dsNmFtSnJXNGlJaUlpTXl5dWt0Y3FpMHVDMm1NUzJ2bkcyazUrM2tITGR2L2czOGszWFAvdVB2a2pqdVRaVTk5eTVqcm1rNDVmMWJqTzFSb080N0MrYThpZis0cnlCMzk2SEczaTcwUHMrZnpyMmJ3N28zamJsUDY5ZGRaOGRJcnNPYmxCeTB2blA4cW1oNTF3VUhMOW4vdi9hUTkyOFk5VnVNanp4MTMwSC9EaVdlUHU5OThjSGY2Ky9zQnRiaUlpSWlJeklXNnU3cGFpRlhGbWg3VGVkaXl2dTVQVDVpNEpDdU9KMy8rbjh4bFdJY0p5NCtsN1htWGtULzNsUkNTeWJkZmRneXIvL3cvMmY3M1R5RDI3aGg3bzFobTZONWYwblRHSlFjdGJuelUrVFErNnVBRXJHL0R4eWRNWEpJMXA4ejdlekpWN2o3eTc2MmhvWUVrbWZ6OUV4RVJFWkdwcTdzeEx0WEVKY2JJNE9BZ01jWWFSN1E0TkQzMktSejczcHV6eEdBS1NVdVZOUy9QRXAwSkRQN3U1ek1OYjFHb3RyamtjamtsTGlJaUlpS3pyTzVhWFBMNVBKQWxMZ01EQThRWUNhSHU4ck5abHp2cTFHbnYyM2pTT1JPdVQvYytNTzFqTHhZeHhwR3VpVW1TWUdZMWpraEVSRVNrdnRSZDRsSWQ0MUx0dXBPbXFjWWJ6Q2FQcEQzYktPKzZsM1QzZlpSMy81NmhlMzh4NFM2eHRIZWVncXVkR0NQbGNobFFpNHVJaUlqSVhLaTdLL3FXbGhaQVhjVm16SjNoYlRjemRQOU5ERys5bWZLT2V5anZ2aThibHhQTFIzU28yTDl2am9KY09FYTN1Q2h4RVJFUkVabDlkWmU0akc1eEdSZ1lJRTNUR2tlMHVLUjdINkR2dWlzcDNmUU40cjZIWnVlZ1I1am9MRVpwbW82MHVLaWJtSWlJaU1qc3E3dkVwVkFvWUdZajVXbXJGNU15aVZobS8zY3VwL2VuSDRWMHVOYlJMRHJ1UHBJa0owbWljVlVpUzVzQkJhQWYwTjB6V1NnYXlhNzdDc0RPR3NjaU1pMTFsN2hVSi84YkdocGlZR0JBaWNzVStGQ0pYWjk0QVVQM1hGL3JVQmF0MFltTGlDeDVyd1V1QWJZQzN3WnVCV2Fyeit4eHdBcmdKS0FOT0xIeSsvRkFBOW4zZWhQWlJXb0QwRXhXUWJTVkF4ZXQxZDhiSytzaFM3WU9iUzRlYTFuVmJOMmQ4Y3BqcnRZRERGWWU0eGttU3pKbmd3SEx4bG5YVkhsTWh3TWxEaVRDL1dSeER3QkRsWFZEbGQrcnk0YkpYcmRWenJ1L0Vwc0QvNSs5TzQ5enF5b2ZQLzU1enMwc1NhWjBvZFJDZ1JZb1cyVXZLRXNuR1pheWlRSitVUUcvaW9vb1g4VUZGOFFkVkg0dVg3N2lqaHNDNG9hQ2dxS0NnTXhNVzBCdFJWa0thR1dIQWkwdFhaS1p5ZVNlNS9mSFRhYVptY3llMlRMUCsvVktKN25MdVNkM3BzbDk3am5uT2VjTXN4N0dqS3VxQzF4aXNSaDFkWFZkODdqWXhlVEFObDUzM3FDQ0ZxbE5FcHU3RjdHWnV4SnNQNS9ZclBrRTI4OG4zUGcwTC8veXdqR282Y1RsdlR6V2RWY0FBQ0FBU1VSQlZMY1dGMk5NMGVlQUI0R2pnSStPYzExNjZnVHloVWNua0NHNnVDMWUvT2ZvM1VxVUw3TnNORGlpNjVLQit0czZ5Z2NBZlMyblVHNUFGS3oxSlVZVTdGVks4UnlYMHBLZk9hRGNRRnhoVzBCWktsRllQdHoreUZ1SWdwcnF6NWhqcWxiVkJpNWJ0bXl4RnBkQjZIajREdHIrY1ZPLzI4UVBmU01ONmZkUU8vOVFLRE4rbzJQMW4wYXJlcE9HcW5ZbGdoQVJHK2Rpek5UMkF2QTZvZ3RUWXlhYW04ZTdBc1lNVjlVR0xvQzF1QXpDbGo5L285LzEwOCs0bkliMC8vUzdqZWJ0dTFsVkxVZzJ4aFQ5RTlnT1dEL2VGVEdtQndGZUhPOUtHRE5jVmRlZkpRaUNyc0RGc29vTm9MT2RqalhMKzF3ZG03dlBnRUVMUUxqeG1VcldxbTg2Y1ZOYnF5cXFBM1d6TnNaTUVldUJmY2E3RXNhVXNSdFJsekZqSnFXcURGeUtjN2wwZEhUWVhmQis1TmY5Qi9KOWoxZXMzWFh4b01wcGYvaU9DdFdvLys1VlUyRWlTMk5NVmVnRTloN3ZTaGhUeG1LaVFmckdURXBWRjdpSUNJbEVBckFXbDRINDdJWisxMnN1TTJBWm5jLzhrL2FIL2xpUitraE4vOGxXT3ArNmI4TE9DVk02eHNVWU0rWGxpTEovR1RQUjdJRjFZVFNUV05VRkxzNDVrc2trWUlITGdLVC8yZDNiSC9remZtdmZuMjkreXd0cytORmJLMWVkeE14KzEvdk1TMlR1dnFaaXg2c2tDMXlNTVNWZUpzb0FaY3hFTXcxNGZMd3JZY3h3VldYZ1V1d3FabG5GK3VlbTdkRHZlbTNmelBvclQ2UHoyZnQ3ckZEYUgvd2pMMTdlUkg3ZG1vclZKelpyMXdHM2VmbFhIMkx6N3o5UDU3UDNFNzcwSkIyUDNzWEwxNytmam4rMVZLd2V3MVVjNHhLR29RVXh4a3h0NnhqK2ZCM0dqS1phNE4valhRbGpocXZxc29xSmlBVXVneFRiWVE5Y1lsYS9YY1k2bjdxUEY3OThKRFU3N1Vldy9RSUlPOGs5L1EvODV1Y3JYcC9hQlllUldmN0QvamZ5SVZ0dS9SSmJidjFTdDhYMXJ6eXA0dlVaTGh1b2I4eVU5eUlXdUppSjZSWEEydkd1aERIRFZYV0JpM091YTR5THBVTWVnRGpxRHppRjdMMC83bjg3VlRxZmZZRE9aeDhvdXpxWU1ZL3c1V2RIWEozNlJjZERyQllzdmJJeFpuSjdudklUQ0JvejNnN0U1aGN5azFqVmRSWHIyZUppZ1V2L3RqdmhJbkREajErRDdSZXczV3MrVlpHNnVHbHpTQngyVmtYS0dtc2lRaEJFWTRhc3hjV1lLZTlKb1A5QmUrT2lLWmFrYVM0czZtLzIrQ0U2Y2c1OXA0U1VKSzkrUmVXT1ZVM0c1YndKc0JEb081Mm9NUk5jVmJhNEZBT1h6czVPT2pzN3g3bEdFMXN3ZXpkbXZPa0tYdjc1KzRhOHIwdk1ZdmI1TjlLNTl1R0sxV2ZHYVpmUjhjaWZDVGMrWGJFeXg0S0k0SnpyR3Q5aWdZc3hVOXBXWU01SUNxam5xRjBkN3BDUmxCRVNQTmhCYzlkQXhGclloMEFmU0lhelRzckFyU01wdXlqaGF2NGtwQ1RqV3cvc3VTNU80NUVFYm5sQ1UrZG5mZXYzS25HOGtVcnk2bGZnNmx0VS9PWFpjTmtBZlpOSHp6aWR0Mm5BSXhVc3o1Z3hWM1dCUzJtTGkvZWU5dloyVkJXUi91Y0ltY3FTUjc0RHZQTHlqUjhaZERldDJOeDkyUDY4WHhDYnMyZEZBeGRKekdUMkJiL2pwZSs5Z2Z5TGszUDhvQVV0eGt4NUNtdy9rZ0tDd0IwRDd1cVJsQkZULzlFT3orWDliVk5MMDM0MWdaYnZCMXhDMFJ1elllc1ozZmR0WENUQ2dhcGNXbTRmNStSMFZWWHY4eFVKa29ZaXlaSURGWGJwdVZ3QmdVNVI5OFVFcVJlaGZDYVZMUDZ2ZGNTbUI0NVBqcVFlaXZ5OXpiZDhvM1RaT0o2MzZjREtDcGRwekppcXVzREZPVWQ5ZmRTMTJIdFBXMXViQlM2RGtGeHlMblVMajJMTG4vNlg3Tjl2aExCOFMxVXdjMmNhMHY5RFEvcC9JRFk2WTA5amMvWmt6a2VYc2JYbFNyYTJmQmUvNVlWK3Q2OWQ4Q3BpY3hhT1NsMk1NV2FZWm8xazUwem9iNndqV043WCtwalQzd0Rrdlp6ZTF6WWR5S0RuNi9DcVgwTDBuK1hXaWJyUGQrL1UxRlFQeEdxY2Y3Y3ErZEM3bjBCVFEyRmxIcHJiZ1VEaGJFUldDYlZobkthZFMwdG9nM1pvSHJYNVJOUzVDNEczZ0xUMVdsZDg0dVJuVUg1YWdLVG5ESTlzQXM0b3U4RUFSRWdXampZREtBUXU0MzdlZGdVbVYzY0dZM3FvdXNCRlJLaXJpeTZvVlpWY0xqY2g3NERQdWFqUDc2TWhxOXN6eGJ4dkRqeFo1RUJpYy9kaDVsdXZZc2FaM3lUMytGL0lyM3NzeWpnbWptRGFIR3AyT1pDYWVRZjAyaTkrOE9rVk9YNHBxWi9HdEJNdVl0cnhIeVgvd2lOUkpyUE1CclI5TXdTMXVQZ01Zck4yb1diWGczRU4vYWQxSG11V0R0a1lRNVJWckFZWVpuL2xGVnM2WUVzeVNMOGxFK1p2Z2hWYlN0Y0dwRHNBU3J1Q0FkU3paSGZuZ3VPeXZ1VUhsRnlqRDhSNTM1SmhlZGs3L0lrZzljSHVyLzFQQlBrdkVBU0lCZnJ2NHNXRW9yL1BocHlTSVBVYUVka1IyRkVDN1hXeG5DaHNOOWo2RFY1VGZTRUFRSVJsbWJDbHFkZXhYZU9sSUxPeXZuWGdQdEtlaGdHMzZYNzhHVW1uVndKbm9ycEJ2VjdYZGR6eFAyOTdZZ1B6elNSWDlZRkxaMmZuaEF4Y0pqS3BUVkMzOTlIVTdYMzBlRmNGUklqTjNaZlkzSDNIdXlhRFpvUHpqVEZFRjRqMUREdHdnVnBTKzZycVZZa2dPQ01iY2hvREJ5S0JDOXgxcUI0ZXArbitOcHJ2SGU2eEI2VDZJcUlmNjc3SWZhSFlNaU1CSDFIVnAvSDYvbDc3T25jZElxTndBYjFrWnNMNVo4VXZPYUwwUkNWYzZ2TUkyNzdRVkE0U05KTUlVZ2YzS2tLNUsrdGJQejJjbzllVE9zWTV2UlpoWjRVYnhIZGMwTVpmdW5jWkdOL3p0aXZSNUtqR1RGcFZIN2lFWVdnWGtjWVlZOGJhUmlBQmJCbG93NzdrYUgwNG9QRWloN3NpNFZLZkcraUNPdUZTSHhma1NJWFBsZ1l0Q1pmNmdvaDhzaXZ1Q1lJL0prbUQ2dldkbmk4TXAyNktiTW1HcmRlVUxrdTY5RWNVcUdkSkUwaWo0dC9YeHJLYmV1NmJKT1hSM25mK0U2UVB3M0dsd3JWdHZ1V2JRNi9WOG8yUWZnRVhuTnd0eGhQMkJaNzNvZnRJNmNLZVhPQXZMMnc3Ukl1bkoxenl5OEM3UUovWFVFL1Bsbm5mTURybmJRaG1BSldiTmRxWWNWQ1ZnWXR6VVpablZiVUpLTTJZY000Umk4WG83T3kwckdMR0dJRDFRSHlraGJUNVpWOUxCT2tVOE1razZkWU1MYmVYMnk1QityV2dseXJjbXZVdDNZS1J2T2VuTWZ4S2RXNVhKM3hkMVg4T3ozMFFQRlBjUmwzd213VHA4dk1IcU1ZUm5pbTdyZ3dYdUMrcjZ1TnRmdTBQeWhhSEJLQzlVL0k2UFZWRUZxTUV3REFDRnhEMGJrU09RZWsrdVpqS0tZSFRYdDNHdW0yaTBvRG9MVU01WHB6R004VEpOMFJrUjFYOVVkYTdEMFB6c0ZvMWhuM2VCaTlKTk1lUU1aTlcxUVV1cFZUVnhocVlNVk5NQUdHQml6RUdlSWtLVFVLWkRlVmRTYWRIcWROcjhVMEg5QnljbmFEeEVCdy9GM2drRThwWlFMY3Z2aHl0RCtmZzRWcmZ0SjhMRlBGNlQzRThTeTFOK3dFSS9qc0laYk9McWNxUXVrNzVNSHlENEhaSnVubnZ4Kzk4WFlibW5oZkxNZWpkNVNucjNkY1NMZ3p4d2UrR2NyeHVkVVZXb0x3TGVnUXU2Qzh5dnZWdC9lMmJjS2xyWUdoaldsemdmb1h5UWhqNjQ5cFpkdWRRNjF0cXVPZHRDT3FKL2k2Tm1iU3FPbkF4Wml3VkF4Y2JuRy9NcEhVYWNBNXdFTENnQXVVOUQ3eDc1TVUwci9lKzhUM091Y3ZxeU0vcWlGcHp1aWh1dnFBdmhqNS9NdHc5dkRFTVhtL3ZaM0QrK1VNcHFwMFZUOVZ6RkNDZjBvRFhFeTVzZ2pVbExRVmFROWxKRUp2WFp6MmZIY3F4ZXNyNmx1OEMzNG1DRUNuNUlKWXpreTdkNzZCMmhRWVlXb3NMZ0lyK1k2UkJDNHprdkExYUxTUG91bWpNUkdDQml6RVZVT3dxQnRiaVlzd2tOQU80bWlod3FhU0s1WXh2WTltTitJVzNkTCtRTGE1citRMSs4UzJ3YXN4bVhCWmhqMlNRTHZkQjl3UkVGK0Z4My9nT0Y4Z05DVGZ2eXF4Zjg0N0Mra0JFSE9wSGEvWjJEMDMxSW40WG9LU3YrT2kwdUF6Vk9KKzNXcUJYZW1oakpoTUxYSXlwQU9jY1FSRE5CK0M5dHhZWFl5YVBHY0I5VkthRnBhZGhCUzV4MGtlSW8reFlGcGhYK0tseGdJUkxiOTIyTHQxcmEvSGhHWDIxcEl6SUFObXhJQXEyRXByNnJvaWNud3hTTFptdzlWbzRvaFpBb2IzaWRXSnhUU0pJbklQNlQ0UHNxdWpOMjliSm14TXVYWnlUSlNZUy9XNVVOUXRTRENUcTZMYlBLQmpmOHhiUUxaZ3padktwdXNDbE5CV3RpTmpFazJaTVdJdUxNWlBXSlhRUFdpNEZycUZ3QjN3RUxxYlhPSXZCVWZMUENzSFhCdGlzY0NkZWY5VGZSbm4wOFVFZDFNblNwRFRPTFZzZlpZZWVnL1A3eTQ1Vkt1dmRSeE5PVHdRK0R3dC9BVUZoM0krcmVPQVNwK0VVZ1I4b1hJTnlLSVhVdno3MEYwSHNJKzAwUDUwTTBtOVYxY3RRdVVORlp3RTdlZTh2YkdkWlN6MU5DeUIwbGE1WHFYRStiNDRoek8xanpFUlVkWUVMMEpWSlRFUzZMaWFOR1UwaVlpMHV4a3crQndFZktIbDlOTkJjb2JKendIYkQyYkdkRlUvaCtWUi8yeVJjK2tTQXJHL3BkN3YrMUhQVXJzVlBLc1c5QjZWOFZyR29kZWUrNFIybGVTdCt5Um1nYTJGTlI1d2Raa09BbEc4NWNOQTBpMmgyK0sxbDF2ZXJqYkM1UG1ScE84dnZTTGowMDFySW9OVk8rSExjdWJja1NIMUFGWStYY3pPMC9CRWc0ZEx2Q2h5L1RKQitHdnpWZVAzTjhONW5wUTNwdkEyV0t6eU1tYlNxOHFxKzlHNjN0YmlZc1ZEYVZTeWZ6MXZnWXN6a1VEcW01Vm9xRjdSQU5QSGtzQUtYMGRGVUh3UzZQNEFHN3BLa3BxNEYyWWpQbmFERWJzUDdUMlpadnFyY25rbVh1a0sxZTBLQW9TZ3QxeE1rbzl2K211MjVYVDJOUndlQjNvSHFSek9leTRkK3BPVWIyK0VPYU53QmRKNkRCWWtnOVh1VTQ0QVErTCtzbDB1aE9RKzRXaHIzUWJ4WGRiOEhmUXE0U0lMWXQ1S2ErcGNYK1ZSYjJQS3I0YjduU2hqc2VSc0NUOVJkekpoSnErb0NsOUs1VzRwM3dTMTRNYU90dEt1WVpSVXpadEk0cU9SNTJRa0RSeUJQTkFIbHVJdTd4aThML29PQzFLclNJVUs3SXQ5V0g5N1d6dDFQRW5KaWYvdG5mT3VGbGFwTFFEQWRRSVJlTFNyT3lSS0F2TStQcU5VakhuQ3NJS0toLzdrNDl5YjEvdlU0ZHdid2xxVHp1eW1wUmNBK2dtU0J2M3QwbGZmOHRJUG52bGpQam9jNzU0NXRDM09EeVM1V2FMMlFVZTkrMWQ5NUc2S3F1KzR6VTB0Vi9nR1hYalJhMEdMR2duT09tcG9hd0FJWFl5YVJHU1hQaDVkR3VHOGhGY3dxTmhMaXVSc25ZUmlHZjI0blhBSDNWQ0N6bE83ZVBURUFhTlNsck4reFFlcjBTRUVJUTk5ci9JK0lMRUgxZ1E3dS9zOUlhdWFRODFSNUlzdXkzK0s1R1NCQjZuUWdWS1RWZS8rRGdOd2pHZjd5UXVsK0NaZitCc0lSMmJEbHNNRWNKMEY2TVlDb2JocDg3U3AvM29aQXNSWVhNOGxWWGVDaXFvVGh0bTY2MXVKaXhvS0lVRnRiQzBCbloyZTN2MEZqekpRMUliNThzaXk3dVhnQlh5cmhVcXRBOWg1S1dYbXZod0VJYkZUMGl0SjFBdThyYlhwSUJLbHpVVGtLOURtQnJjQmNoZk5RTnJYVDlyY2VSUWVxSEE3NjFhSFVwNmQ2MG8zQU1ZSituTzREMFR1QUdENWM1WWxsUFBHWnRUVE5qRlo1cWNIUFYvUy9CRm5SVjltSklMME1OQXV5R2RTSmNpeUFSKzRlYlAxRzRid05oU2RLaVd6TXBGVjFnUXZRZGRFb0lqaG40OURNMktpcmkyNnUyaGdYWTB6QmhMNkRvVjYrNEFJL2ZTajc1QWpXeHZBb3NqSHJXNzVRdWk3cDBtZVd4Z3FDaGdwdms5SzdoNnFQNGYxN1lGVzNWb29FalFlSzBFQVlqS2libUF2MFU2cnlmTmE3YjVVdVYrK3VFNmNuU3hDc3JPbVZXRXRRZFZrUjdnbkQ4T0srUzljNkllck9Gc1drdWtHVjc3WDU5ZDhkYlAwcWZkNkdxSk1KMGdwb3pIQlZYZUNpcXQwdUdpMXdNV05CUklqSDQ0QzF1QmhqZ0dqOHc2aDlFR1I5eTZFakxhT05sdDhNcDRiWnNQRi80blQydW5PZjhTMzdkWHNkTHJzR3VBYWE2cUVqQWE0VFZwU2R1VDNMc3I4VGpyeUZLaC9xaFRGa2o1NVp5ZHBvdmhmUGJrQUFUV1dPMHpMZy9DYlpzUFZWMGY2TEFvanJVQ2Y4eklaYThmTTJSSjFNa0hGWHhneFgxUVV1UUsvQitjYU1oV0pYc1RBTUxYQXh4Z2hSMTV3cXRHemQwQWJKTkxjektoTk85cFpqMmVvY3JPNW5rM0NFeWVOQ1dEM01EL2h4UDIrZHdMUUtsbWZNbUt1NjVvalNDU2lOR1NzaTB0VlZyTE96MDdxS0dUTTQ3eC92Q295aXF2dCtOWlBlQkV2UmJjelFWWFdMaXpGanBUUnd5ZVZ5OWpjNE9id1YrQWpSUklIM0FTOEF5NEF0UkYxOGVrYWZqdWd1dWhCbDVra1EzYjFzS1B5Y0Mrd0U3QURNTEN4UEVGMG8xSlRzWC94Wk5OaG1ZVS8zd2NZOVgydVpPbmNTRFVvdTNTYmJZNysrMUJIVnV5aEozNFBOdFhDc1hLSDhyVVRuY1Mzd0RQQWMwYURnQlVUblpYYWhYaWNDM3hoRVhTWWpaWUlNemplbW9BTUxYTXdrVjVXQmk3VzRtUEZRMnVKaVhjVW12Qmp3ZmFJZ29nWllYRmllSTVwL0kwZnZJQ0RHdHNBallOc3MxS1VCalJtYWtVeW1OOUhsc1lIUVptS3hNUzVtMHF2S3dNV1lzVlk2T0QrZnoxdmdNdkVWNzRhZlJ2UkZma2poY1FUYldrb0dVMFluVVIvMERxQU4yRXpVMHJBSnlCUmV0eE8xUU9RTHl5ZzhIODVjR2dFUXAzZVFGR2ZiNTNrTlVGK3l6aEcxbGhRSjBmc2JURmNtSmFwejhXNlFaOXQ3b0hETWVJKzYxUk8xUUUwamFubEtzSzNsNWpuZ2VhTHpVd3NjT1lnNlRGYnQyTjF0TTdIazZONkthc3lrVTVXQmk4M2JZc1pEZlgxMHJXanBrQ2VGWFlCVlJCZk9sd0Ezakc5MXBxUnppUUs3M1lESHg3a3VvMkV0VWJkQll5YUtUbXdDU2pQSlZkM2dRUkhwbXNFY3JOdVlHUnNpMGhXNGRIWjIyaGlYaVc4TGNEL1JYZitxdklFekNkUUFMMUs5M2NVZUFPYVBkeVdNTWFhYVZPVVhkbkh1RmxXMUMwZ3pKbm9PenJldVloTmVGdmczc0NkUlY2WXhTZFZxdWdoUmw3S05ESy9MM0dUd1BGSFh1Ykc0ZTdhSmtRZUE3VVMvajhGUVlEMVJsOGZTWlJ1SXVpTkI5NjZSSWR1NkhPYlk5anR2Szd6dXBIc1h4RGJLLzU4c2Rya2NpUzBEbEZHc1kwODV0djB1UzhmQWxTNmY2R0pNOEVsUmpSbEkxUVV1cFMwdXhjREZXbDNNV0xEQitaTktKL0FTMEVUVW5XZkQrRlpueXBsR2xJRnRQZVV2RXF2RjZjQ2p3OXgzUjJBZXNBL1J1S3M5MlRZK0lRa3NwSGV2Q1NsczAxZC82ZHArMXZVY0N6WFFmanZRZmJ4RURkMjdJUlgzaVZIK1dxTmNQYXlmZCtYOEJUaTh4N0pPcW5adUlUTlZWR1hnVXJ5QVZGVnl1WndGTG1iVWxYWVY4OTdUMmRtSnF0cDRxNG1yT0xCK1o2TFV2TU85dURURDh3cWlDL0piR2ZrZDlJbHNKSDlYYXd1UGxSV3FpNW5ZK3N0TXFGU21WZWNxckhYWlRISlZHYmdVTHlCVmxmYjJkZ3Rjekpnby9idXp3R1hDODBTQnkxeGcxampYWlNyYW5taE9seXpXZGNVWXFGeHcwcDhuUnJsOFkwWmQxUTNPZDg1MXU0RE1ack9XNGNtTU9oR2h0cllXc0phK1NVS0o3dlJQSitxMlpNYldkS0pVeVlPZEROTVlZNHlwdnNCRlJHaG9hT2g2dldYTEZndGN6SmdvMStKaUpyUk9vcy9BT0ZYNFdUakJGY2RTYkI3WFdoaGpqSmxVcXU3TDJqbEhRME1EUVJDTkViVEF4WXlGbm1Pck9qczc3ZTl1NG1zanlsSlVTeFYrRms1Z2ptZ2c5M29zS1lJeHhwZ2hxTG92NitJTTVzV0x5STBiTjFxR0p6TW1pbDNGU2dmbm13bXRuU2cxcWdVdVkwdUl6dms2QnA5KzF4aGpqS20rTCt2aTRQeEVJZ0hBaGcwYkxIQXhvNjYweFFXd3Y3bkpvWTBvY0ttaENqOExKN0NBcUh2ZWVpeHdNY1lZTXdSVitXVWRqOGU3eHJtOCtPS0xkaEZweGtScFZ6R2JQMmhTYUNPYXVNOWFYTVpXSFZFYTZxMTBuM1RRR0dPTTZWZFZmbG5YMTljemExYVU0WFR0MnJWMGRuYU9jNDFNdGV1WlZjekd1RXdLV2VCbG9zQWxHR0JiVXprTndMNUVhWkR0cnBJeHhwaEJxOHJBSlI2UHM4TU9Pd0JSaTBzbVl6ZjF6Tml5MXBaSklVTTBPRHlPQlM1aktRa3NJa3BIYllHTE1jYVlRYXY2d0tXdHJZM25ubnR1bkd0a2pKbUF0aENOczVoTzFPcGl4c1kwWURkczhrbGpqREZEVkpXQlN6S1paTWNkZDBSRUNNT1FOV3ZXakhlVnpCUlEyaVV4Rm9zaEl1TllHek1JT2FKV2wrMkIrbkd1eTFRaHdIWkVRY3N6NDF3WFk0d3hrMHhWQmk3eGVKeDU4K1pSVjFlSHF2TGdndytPZDVWTWxWTlZjcmtjRUkxM3FhbXB3Ym1xL085VlRUeFI4RElMQzF6R2loQzFjTDBBUER6T2RUSEdHRFBKeE1hN0FxTWhDQUtPT09JSTJ0dmJBZmoxcjMvTjNMbHplNDExcWErdko1bE1zdDEyMnpGdDJqUWFHaHE2bmsrYk5vMTRQRTV0YlMxMWRYVmRkOC9yNnVyc2d0VDA0cHlqcmEwTmlJS1k0dDlOZjQ0Ly92am5WTFZGUk80S3c3RDV6anZ2L05kWTFOVjBFd0l6c2NCbHJCUURsM1hBdjhlNUxzWVlZeWFacWd4Y0FQYmVlMjlpc1JqNWZKNm5ubnFLaXkrK2VOU09OVzNhTk9iTW1UUHMvZXZxNnRoNTU1MEgzRTVFbUROblRsZXE1K0t5blhiYWlmcjY2THFydnI2ZWFkT21JU0pzdDkxMlhabXVaczJhUlJBRVhhbWlSWVJZYk51dnY2YW1wbGZYSnVjY1FURDhNY3RCRVBTN3Y0ajBPbWJwTXVkY3QrY1RYV25hN1hnOFBwaGRkaFNSTTRFemd5Qmc2ZEtsNjBWa0piQUtXSm5MNVZZMk56ZGJkNXJSNVlFWlJDbDZKN3NtNEs3QzgybEU2WVloZW0rM0FRY0Fid2R1SHZ1cWRYSEFUa1R6dDlqZnRqSEdtQ0dwMnNCbCt2VHBMRml3WUV6R3Qyelpzb1V0VzdhTXFJelZxMWRYcURhRDQ1enJGcmlVRzVNeFVPQXhrQ0FJK2cwNFJLVFgrdjRDRnhGaDk5MTNwNkdoZ1QzMzNKTjU4K1l4YytaTWR0OTlkNlpQbjA0eW1TU1pUTkxRME5BdHVCc0pWYVd0cmExclF0T0J0aTJxcWFrWjhyRkVaRFp3WXVGQmJXMHRTNWN1ZlZGRVZxbnFTbUJsR0lhci92em5Qejg3NU1KTlh6elJtSXRxQ0Z6NnNoQklGNTYvaWZFTlhBSmdINkFERzVodmpERm1pS28yY0FINDhZOS96UEhISDgvV3JWc0gzbmlLOGQ1M2pja0F1ajJmeUI1Ly9QRkJiZWVjWThhTUdjeVlNWU5aczJhUlRDYXBxNnZyQ2lpQ0lPaHFJY25uOCtUemVYSzVIRnUyYkdIanhvMXMzYnFWTFZ1MmRKMlgydHBhOXRwckx3NDg4RUN1dU9LS3JxeDFwVW9EdjJKTDEwaUp5QnpnSkJFNUNhSUFjK25TcFM4QUs0dXRNeUt5OHJiYmJsdGJrUU5PUFNGUVE5UlZUSUJxekdPOUd2Z3FVWXZMVjhhNUxnRlJJUFhFT05mREdHUE1KRlRWZ2NzUlJ4ekJsaTFiYUcxdFpmLzk5MmZtekpsZDZ6WnMyTURtelp0NSt1bW5lZUdGRjNqdXVlZllzR0VEK1h5ZXpzNU84dms4bXpadFl0T21UYnowMGt1MHRiV3hjZU5HSUxxenZuNzlldkw1Zks5amV1L0x6dUdocXQyNkV2VlVidDFBKzVpK2VlL1pzR0VER3paczRMSEhIaHR4ZWJsY2pnY2ZmSkFISDN5UXUrKyttM3Z2dmJkWDk4REJ0TXFVVXRVSGdWZktFTk9QaWNncmdOY1VIcWdxeHg5Ly9BWmdEZEc0Z1g4RGEwVGszMkVZUG5ySEhYZHNHbExGcHBhUUtHQ0pVNzJCaXdJZkh1OUtGTVNBK2RqNEZtT01NY05RMVlGTFVTcVY2clZzMXF4WnpKbzFpd1VMRm94RGpZYlBlODlERHozVUZkQTg5OXh6dlBEQ0N3QnMzcnlaeHg5L0hPODkvL3JYdjhobXM2aHFWekRWODJleGpGd3UxOVd5b0twZCt4VzF0N2VYRGRJRzB0SFIwUzFGY0xWWXUzWXR6ejc3YksvQVpmNzgrVjNQQjlOVjdQYmJiOS8vdU9PT215NGlLU0FGcEZUMUVCRVp6di9MV2NDckNnOGcrbDA2NS9vTWFvQTF0OTEyMjRaaEhLdWF0QkZsRmtzUUJTNW1kTVdCMlVScHFLdVpFRTIwMllaMWlUUEdUQXkxUk5mOVNhSUVLWlBTbEFoY3FvbHpqdjMzMzcvcjlVRUhIVFNPdFJtWnZscVV3akRzQ3B4S3UzTUIzSC8vL1d6YXRJbVZLMWV5WnMwYUhuMzBVVmF1WERsMmxRWVdMVnJFdnZ2dTIydjUzbnZ2M2ZWODhlTEZneXFyMEJyeXU4S0RwcWFtK3JxNnVnTzg5NGVJeU1HRlFHWi9SallHbzJ4UUE3QjA2ZEt0SXZLa3FqNEpQRlY4TGlKUDVuSzVwNXFibTUrbE9sc2hpakpFRjVkeG9vSGpkcEU1dW1ZQ2VhRGFBK2EzQThjUkpTQzRGbmlKNkc5dFpJTWhLMk03b2tBZG9LSHdnT2ovd0hhRjU3VkVueHZGNWJzUS9mOUlGSjRMc0FQUkhFZ0FjMHEyTjhhTXJqendPTkgzMVZwZ0U5RzR3U2VCVHVDcHdtdUlydk4zSi9yL3V4MVI0aFlGemhuYktsZk9wTHpEcU9YNllwa3BUMVc3SGgwZEhXemV2Sm1OR3pmeThzc3ZrOGxrdWxxQVN2OThpbk91MU5iV1VsTlR3M2JiYmNmTW1UT1pObTBhMDZkUDcwb0swTkhSd2RxMWE2bXZyKythM0xTY3E2NjZpb2NlZW9qTEw3OTh3RXhvZyswaTlvWTN2Q0hZc0dIREs0TWdLQVl5QndNSEVYMEFqWVVuZ0tjS3djMFRJckplVmRkNTc5ZkZZckYxM3Z0MXQ5OSsrM05qVkpkS2V4MXdPWEFGY0JWUjY4dFkyQnM0RHpnVzJJTm9qTTBMd0IzQTU0aStsTXFaRG53RWVEM1I3UFB0d04rQXk0aSttTXBsRmFQd1BBbWNCZnlpZ3U5anFGNE4vQjc0RFBDZGNheEhVVFBiRWhjY1hYaGRDYzhBRHdMN0FydFdxRXhUWHI3d21JeHFxZEw1OU15RXRJWG9PMk1qMFhmUXBHU0JpekhqWktoalczcnV2blRwMG9VaWNvaXFIbHp5YzNiRktqaDBtNG1hbjE5UTFaZEVaSjJxcmxmVmRjNjVkZDc3NTRHTWlMUVhINnJhRVFSQisrYk5tOXRYckZneEhuZWpqeVlLV241TWRDSGRQZ2JIM0JWNGpHaWdlaWZ3Tk5GZHNlS2Q3SmVBUStrOWdIMVA0SGFpTVNJUTNXWExFZDM1OXNEWGdBOFYxazNVd09WWTREcmdBOEN2eHJFZVJhTVZ1RHdLN0VmMCt6WEdtSW5rRDhESjQxMko0Ykt1WXNaTVRucjc3YmNYeDZ4Y1gxeDQ3TEhIYmg4RXdRTHYvUUlSV1NBaTgxVjFBYkJBUkJZd3VxMDAyeFVlZXhSanNwN3ByYnU5Z1pMdWdNbGtrdU9QUDc2NEtndTBxMm83VVNEUkxpTHR4V1VpMGxGWTExRllYL3paRG5RVUE2TENQaDFBdS9lKzNUblg0YjNmZXNjZGQ1UmVuRzRsNmlwV3pDbzJGbXFKeGh4OW5pZzFjVEhBT0pob3ZwVWRnRThENTVic0V3ZCtTeFMwUEZGWWR4ZFJrLzl1d0xmWUZyUk1aQW1paS9tTjQxMlJVZllrVWJZNkMxeU1NUlBOUk9peU9td1d1QmhUUmU2ODg4NlhpTzdZcnlxM2ZzbVNKVFByNit1TFFjMHVxanBQUlBaUTFWMkIrWVgweStNdEFTVEtOVWlWQmtUOUtUZVphc25QMHBXYmlRS2xCR1BYWmVOWm9xNStQVnQzN2dPK0Rud0JPTDdIdW5PSjVqOXBLNndyemNyMU9GR1h0eGJncUZHb2J5WEZpZnBsYis1ai9mdkhzQzRBODBxZVYyYnlwOGhhb25GcDJRcVdhWXd4bFRDcDV3aXh3TVdZS1dUNTh1VWJpZTUyMzFkdS9hSkZpMnJuelpzMzMzcy9Qd2lDWFZWMXZvak1CM1pWMWZuQUxpSXk5TmsxSjY1aWkwc0RZeGU0dFBXeFBBYThXSGkrRTkzVE03K3A4UE9YbEU4bEhCSjFkWnZvZ1VzZFVWMzd1cUQvK2hqV3BhZUZGU3hySTFITFdiVzNMQmxqSnBjRVk5TWxldFJZNEdLTTZiSjY5ZXJjNnRXcmkxM1F5cEdUVGpwcFdrZEh4OHlhbXBvWllSak9GSkdacWpwRFJHWUNNNEJ1eTFSMXBvak1LUHlzSDd0M015akZyR0xUR050QnN2WEFxVUFqVVV2S0hrUmpYSUxDZWxkNFhoeDBYRXhUMTlKUG1VOVh2cG9WVjBjMEhtZFNmM0VPUWc1NEJmQ3Y4YTZJTWNhVTJJbHRHY2NtcFVrWnVJeHdVTE14WnZqMGozLzg0MmFpcmo1UERxZUFFMDQ0WVZZWWhnMnEyaENMeFJxQXBQZCttcW8yT09jYVZMV0JhQ0I1ZzRnMEFNVmxEVVFYdmttaUMvODZFYWxYMWJwQ1FMUmRYOGZzUjVZb2NObU9iVUhEYUhzVmNDT3djK0gxQzBRWHVLMUVuOGxuOTlnK1FkVEZDdnJQdlQ4WmtwYkVpQUtYdnJKQWpmVmtxUTFzKzcxWHN2dEVDTXl0WUhuR0dGTUpDK2k3MVg5U21KU0JpekZtOGlwTWVqbXNlVHlhbXBycWEydHJBKzk5TEFpQ1FGVmpQNGc0OFFBQUlBQkpSRUZVenJtdW43bGNydXM1RUJPUlFGVmpJaEtJU0VEdno3dzgwUURxT1l4TmkwdVNhSkQ5SzRqbTd2a1EwVUQ5b3VQcEhiaVVwbWhPOWxOMnZKOTFFMFh4L1BjMVg4Nk1zYXBJUVdsV3NUWDliVGhFSWR2bU9ESEdtSWxpTHRiaVlvd3hZNk81dWJuU1hZdzhVZUF5Vm1OY2ppRUtXa0xnemZUTzdsSnVuRVdlYUVEL1BPQXdTckxJOVhCb2hlbzRtZ0tpbHFISjBEbzBFaUhSbkR2R0dET1J6Q2JxSWoxcDJjUkh4cGlwYml3RGx4MEtQM1AwSHFBZUFHL3JZNy9iQ3ovUElmcmk2V2ttOE40UjEyNzBUWlZ1dnAxRTNSbU5NV1lpMlk2eDc1SmJVUmE0R0dPbXVqemR4enFNcHVKZzdUalJQQzdGVnUvWndFK0JWL2F4M3hWRTlad04zQW9jVUxMdUFLTEFaamdYeWw4akd0US9Wa0dQSXdwZXhtbzgwWGpKRXMzWFk0d1pnVGhOaDhOUkZacC83SWg0TFUzNzFiTms5OHFVTjF5TGErQ0lXWDJ2Yjl3Qm1rYXJSMVF0c0g2VXloNFQxbFhNR0RQVmRSS05IUm1MR3puTGdUdUpacEQvT0ZIQXNCSFl0ZkR6bzhDM3kreDNQOUVjSjk4bXlqRDJUNkpCL1JCMVBYdUthRGI2bnd5aEx0TUwrd0JjM01keEswMlpHb0ZMaHVqM01ta2tTQjhtQVY5R2RURVFabnc0UCtHQy94V1JkNGRodUxTZDVYZU1keDNOV0dtYW5ReDBuYUoveVlhdGg0OVhMWktrbHhMb254SWErMlRXOC85R1dKeExCRFcvRVBSMVNuQXJJU2NOdEVNOVIrM3FjSWVNNUtBaHdZTWROSGNiUDVjZzhScWN1MEVsZlZaYjJQS3JudnNrQS9jelZkMDM2NWxQMytNQmh5dGdtR05NSndvTFhJd3hVMTFJbEsxc3JPNlFuMEkwS1A5c1lIZWlscEtmQXArbS83bEVyZ1FlQWk0Q2ppUWF5UDRNVWJEeS8ramVDdE9YMGkvQlRjRFBpU2F2dkhKSTcyRDRQRk1qY05uQ0pQcCtyV2ZKN2pqdVV0VWFnZCtvVkhReVRxSTc1aXNtOVd6ZFp1eGxhTGtqb2VsL0Nsd0lpNzhHcTRZOW9XdlNwYjRDOGpyUVpZS2NtSENwTDJSOTY2ZjYyeWNJM0RIZ3JoN3VNUUZpNmovYTRibThkSmtFN214VXM5a3d2TFgzSGt0bXF0SUUrbU1xSDdSQTlMbjB3b0JiVFdDVDVvUFZHR05HU1o2b3RXV3N4aVMwRXdVYTVlNGdQa0gvNDBCYUM0OXltdnZadC9qZWVsNDg5c3hnTmhhbVF1Q1NZUko5dnpybjNpNUNVcFVMTXI2MXBPVXROYUp5NnpocTc1Z0xmcVhJWDdLZTgwWllUVk9Ga2k1OW5jTHBmVytodFlqVUpGeHlQYVI5MlUxRVYyZkQxbGYxVVlBa1hlUGxpSHhJVmEvSyt0WjNKbDM2cXlMeXlhUkxiYzM0MWkvMWRlUk02RytzSTFqZTEvcVkwOThBNUwzMFdmOE9wTmd0eTBGVElvNmZxYXFuQXRkQWpVSlQ0U1pCY3hid0NSZWNKVUxNSTNmRWFkcTVaM2x0dlBnaXJNNzFYRDRFOVV6eWlYRW56UWVyTWNhTWtwRG9ZcnBheHlUTVkxdWc4Si94ckFoVHA2dllwR3B4RVNScTZmUHkxd3FYdXlNaSs2TmEwWEpOOVZEUnVDZzVGYjJvejIzUXdpMlozc2tJUmQwSFVVbVUzN09wUHVuOER4RjVNNnJYWjcwN0h5RGpXejZjY09scEl2TEZoRXZ2a2ZYeVA5QmNabTZwRlZzNllFc3lTTDhsRStadjZ0bHFHSkR1QU9qWkZheWVKYnM3Rnh5WDlTMC9LRmE2bHFaRk5ZRStVSEp2NlYzSlFOL1Y5UjdEcHNPeU5LOEVmU2NJRG41RzBQdjlKc0k1aDJWWnZiS1BVelVZcyttZEdHWlNtVFFmck1ZWU00cUU2azFXY25MaDUzTlVkcTZTNFNoMkZhdjI3NTVKRmJpb2FJMGdDTkk1M25VeFU0OGkyV3pZK3NQaDdKc0lVbWVJU3ErV2lTU05CK0QwcDRqc2gzSkZ4cmQrbUcyUmoyWjl5M2tKbDNwR1JDNUpPSCtJK0taek16VC9vMmM1dGFUMlZkV3JFa0Z3Umpia05BWk81UjY0d0YySDZ1RnhtdTV2by9uZWJ1OVY5ZnNpZXMrMjEzS29pTHdYb0o3VU1TSnlzRmYrVjd5L3UxdXB6cjFHaEhjSzRVaGFXd0IyWkhTNm9JMlpTZlBCYW93eG82eGFVdlh1QmF3ajZnNndtQ2g3R1VUaldNWjcvcFJpNjFiTk9OZGp0TDFNQlZyd2FtbmFKK2IwL1FJcGhRVUNlUlZ0eVlmdVl6bWFIeW5kdHA3MDBTN2dJbEVPVnBndTZOTWV2dDNtVzcvZVYvbEpsN29Za1M5MkxRajB2aVJwVVAxcHhyZitkL205RnRVbWc5bG5ncnhkVmZjQ1pnczg2ZUY3YmI3MXE0QkMwNHhrb0YzZFVVVGszR1NRUGhmQWgzSkV6NHU1b1pkZjFEUWo0Y0lMQmZkR1JlY0xra1c0VDhQOE9WbFdQTmZQcVIzU3VTMG40VkxmRXBIM0VvWW5lV0l2dTBBL2orcXJBVlZoZVQ3azRoeXRENVR1VTAvcUdCZndYcFNEUU9hQmJnQnV6dnFPajhGZk5wY3JPNFM4Qzl5bEtBY0paQlIrbGZYdXc5QnJUaXVwRDFKbkIzQWVLZ2NwMUFuNmxDSmZ6L3FXNzBTYnZHcjdoS3MvSCtSMFFYZFRKSUhvUHduNVhKYldQd3owbnVOQitnMmllcjNBdXJ6UEg5bkIzZjhCU05DNEk4NWRDbm9Lc0wzQWt3by96bnIzcGZJdEdTV1ZodDhxMml0Z0dEeTl3WGViTTZtcFB1SDBRd3FmQWZJQzc4ajRsckxqVkxLKzlkSjRrSHJZSWQ5VHAzOUxrdjZtZXYrL1daYXRMVzZUby9YaGdNYUxITzZLaEV0OUx1dGJQOTFmYlJJdTlYRkJqbFQ0YkxtL2N5KzZyRDFjMXBWRUpVN2pWZ21pd0NVSStJeXFQdGZtbi9zMHJPazJTV1NjOUc0Q2RCS01OSERabWFoNzlLUmxnWXN4eGxUWHBJakhBMThuQ2x5S3M3ZmZBOTBIaUk2VEhGSExWdDE0VjJTVWJTUktlVDBpTlU1dkF1YXE2QjJpM0k2d3Z5Q3Zpemw5VmM0djNnZFdiUUpJQm8xdkE2NUdkWjNDYndCVmtRTUZtb2orRnNyenNrcWRmaHZrUkJIMlFQVjZoZlVpOU5tMUt4NXMvM3FRYTFYMVBwQ2JRUVBnZENkeWVkS2xZaG5mK21YbzZGQ3QrVFlpOHdST1EzVzF3bDBBaWp6ZjMzc2VYUGtBaXhOSjUxY2diaEZ3aHlpM2dlNklzbFNvbVVQVXdqamljenNRZGRJbytJOG84bGZnTndJSEMzSnlqZE1sK01ZamNpeGJEWkNrYVM2QjNxbXFUeEdkaTgyQ0hJTndmaUtvWDVBdGwrWEt1Uk1kbkFmY0pYQUxjS0tJdkNmaE5KNzF2S05rUzBtNjFFOUF6a2JaaFBBblZOdUFneEE5R2ZnT1FNTFZYd1p5cmdqTktDc0VkbERsREJ5L2kvdjBralphN3VsVmg0SUU2Y05RdlJZa296NDh1UmkwMUhIa0hqaHBGV0VuUlc1RjlUR2dVVVErbjNSKy80em5UZjJkdjB6WSttT0F1RXQvU09Cemd6bm5KVjdPaGkxZHJTM3hJSFcycVAraWlPeXFzRElNd3pkM3NQeGYvUlhRRnJiK01rN3FIaGR3TmNpRk9QZWVPS212dGZuV2k3dTI4Y3UrbGdqU0tlQ1RTZEt0R1ZwdUwxZFdndlJyUVM5VnVEWHJXNzR3cEhmaTlDU1FOTUs3ZWdZdEFBNE5vaTVrZmlTejNndFJWekZyY1RIR21FbXMyTkl5cWU5Q2xWaERsRzFzYnVINUw0QXZFaVVGR0cvRndLWGFKMmZjQ2lQUHpCVzFtT1N2S2UxYm4zQ3BhMFRrbkVTUVBDTWJjaFVBS2g5RklPL2RrZDM3Mng4NXA3L3lNN1RjanVmMlJKQzZBV1FQdlB0U3RreDNtVzVDbmc3eFRlMHNheWt1cWlOMWVlQllEWElCOEdXNHB5M3J1YUNlSlUxQkVKeW1jRS9XdDE0d3FEYzlxUEloSGpTOEJsalV1M1hvZ09SZ0RqUG9jenNnZHhIZXZ5Rkw2MDJGQlpKMDZmOUQ1TUpZd0ZkeklTY0NaT2pJSmJUMjNWbmZlaFZkRjQ2TGFwTnU5b01pY21JZFIrNVJEQWFLRk03RHUzUTA5Z0ZxT2VxVk1SZjdCL0FXT09JamNNOEdnTGhMZnhEaGJJVjdzNzd0RlBqclN5WG5icyt1OG9SV0RmWEw3YlErWGx5V0RCci9CTzVxY2J3SFQ5bkFKVTVxRnh5L0JXTGlPVFhEOGxYRmRVRVF1MDZRblR4NlpsdlllbjIwdENtV0NQek5JdkxHSk9rZjluV2hYeXIwZW50Tm9FTkswK3VSYnEwUGdwd2g2RFJWdlVCRVRvMjU0Szh4MG9NcVM5RjdOZVQxenVtWFJlU2hudXV6b2J3cjZmUW9kWG90dnVrQWFPNDJGMHFDeGtOdy9GemdrVXdvWnhGMWl4MDA5ZjQyUlI1eTZKcUVTNzhyNjF1KzMyT1RXUFFlTzBmUzRsSkQ5RDAzcExwTk5CYTRHR09tT2tmVTJqS3A3MEtWdUJXWVA5NlY2RU1uMGZrZWNXdkVCSmVqQW9GTG0yLzVaczlsNnZtdEJKd2pxb3U2bGlHMVVmVGQyU1Bwd2QwdmpyUU92ZXJFc2hVOWwzWFErdThrcVljUjJYK2txWThIVzc2aXRkRTlCK254bnUvUERPbzRnenkzZzNCTmxtVTNsYnpXak05OU11bHEzd29jRDR1blI2MDM5MnpJZW5wY2pLN09LZWxiQmZZTXFGbEVqK1FaQWxkbUNrRUxRSTRWRDhVa2Rac2dyNm1uWnIvMktNT2dDRnlrcXAyaEQ5OVdHclJBZE82NjNuUFkrck9lbGMrRStkOG1nMXFVdnQ1elU0TTQvUjNvSzd6d2x2YVNJQ1JPNDZzRU9VTGhwbTFCQzBCejNvZExyZ2lDNEdSMWVpcWVBUU9YSEswUDVFSWVHR2k3L21SRGVSZDRnV1hyNGtIalN3NzVVK2w2aFgxRjVCMnEvRkRRUjd1djAyZmFhUDBOdnVsMzVidTNOYS8zdnZFOXpybkw2c2pQNnVneGlhUGk1Z3Y2WXVqeko4UGRMdysxN2tMZ3N6VC9PdWxTVjRCK0lFSGppNlYvVjhYLzQyM1VqYVRGcFJaWU8rQldFNXdGTHNZWUU2bVdybUlUV1R2UjkwNkY1d21aY0R3VmVvOUptZzd5VG84V1dDVENRbFhkRzBBcHphU2tQd0c1Sk9hQ3V3TlNYODE2L1Q0c1cxZUo0NWUzZUhxY2htTncvbkFSV1NqS1FvVzlCVWlTVDJSNnA5MnVlUG50WWVjZms2NzJKWVF6azBGNit6QU12OUxPOGpzWnd2L2p3WjNiL3FudzU5NUw3MmxEMHZjTGNuU0MrTUlzRkZvb0Z0ZlUwN0RFT1JvRjNVdUZoYUs2THdnYWFLTG5yUk5mcnN1ZXltTUl1R2dlSjJwSjdTUENYSVY3T2xqeGFLL3RlNGlUMmtVQ2xxSnlFTkh4OXdDUTh1L1pKUUw5dWNDQlh2bEllOWo2MCs1ck9UTGFsNGFFUy9Yc0doVjFVeFVadzFucXQ3V0N0SVhMZnRGemJZSWxweEFFN3hBZjNwaGhlWms1VktDL01UbHRMTHNSdi9DV2NsMjUybWo1RFg3eExiQ3Ezd1FYQWU2NlpKQytycS8xR2IvK1l3bTNReU5PcnF2MVJ4MmVZMFdoOVVkcm9rQzljeVNCU3h4NGNnVDdUd2dXdUJoanBycGlWN0ZKM1h3K1NlU0lVaUVQcWp2UEpEZm9pOS95RGtnbWdwbS9BRDFGbEhaRTcwZmxNVUhXQW1kUmtrd2k2MXMvSDNmcHpRNzVoQWhmU0RnK0E2a2ZaWDNtNHNHTzFSaXNCSTJuaVpNZkljeFVsYWVBaHhWWlFUUkFlajdFUjVUa1l2RGwzN01oNzQ4NktnaUNyd3R5UWhBRVM1T2FlbGc5SHhsNG9Qbmd6KzFBTkF6TEJvZ0tHUUdVb0JhaVpBQTF6djhhWVY5VU55QThnTXJEaU9hQVJ0QmV4M1NoMzl5N1hNMEtBcWdEY0ZHV0tFUjV2T2UyUFNWYytuUEFKMUFWZ1ljVlhRUHllNktFSHIzZnM4cStJaHlHc3I3TmQvWWE0QzVJY1F6ZGNTSnlYTGxqeWdDdHF3bVhXZ1h5eW9IcVBwQ3MzL3FLU3Y2dHgwa2ZJYTZ2bHFKNWhaOGFCMGk0OU5adDYzcDNUUk1mbnRFWmRkL3RONnRZWkhYTyt5VnZkQzY0djhZRnY4ejV4WWZCcXF5aXRkSHZ2WDBrWFg3cmdhZEhzUCtFWUlHTE1XYXFjMVJQUnJHSnJoaTRUQnZ2aW95QkViVzR4TjJNVHdtY2duSkYxai83OGVKZDNpVHBwUVNjMVdOejMrWmJyb0NtSzVOQmVLYmdQb1p3ZmpKbzJDY1RjdlJJNnRGZDAyeHgvc2VLWkNUMEIyWlpkbjl4VFNKSXJRQVpZUmZGb1pYZndZcEhDVGt4R3ZzUnZBL2tYSnplVXUvVHg3YlRjbGRmUnhuaXVlMlhROG9ubWxCMlFjRFQrU0pBTE5DclZkbGIwVFBiZk9zdktiUU1KVnpqWlNMU09KUmpsaEtrTFhvaU8vYTNYWkxHRXhBK0RUUm53dnlidG5ValhGeVREQm91TEYrNFBxVEtIMFhra2tSUWMwczJQT0pZdUtkdDI3SFpXbml2RjJWOHkvOE82dzE0L1p3RU9yUDdRbmVPS29lSitLNXhVWXE4RTVVRFJmejd5aGZVMWxXdkpJMEhhRUR2Q1NuVkhSQVY3MDVJU0dPdkZNb1M4dGRNNFc5T3lUOHJCRjhib1BhRkJBbjZvLzQyeXFPUFU4aWsyRjlXc2FKMmxqOFdwL0ZpRWZmTmhHdDRXOWJ6SFlmVXE2b2ZxRVZuQU5PQmluY2ZIV3NXdUJoanBqcnJJaloycGtwWE1SaGhBZ0lSamdISStQRHpwVjFUdk5NRFhKOXhkbk43SnVRYWFQcEZ3dm1IUktTcG5xTjJiV2ZGVXlPcFMxRUNQUXlSYWFKNmRhWWtxSURGTmFMczA3dGFVdmkvMVhNY1NxWEtqK1JZOFZET2MzNGlTSzhTNVB2TzhSWThmUVl1d3p1M2ZYQnVNWjdmbHk2cTQ4ZzlnUDFRWGRmQjNZL0JBVWxVWHkzd1FMYmJXQkJBQ2hmVHc5U0dQSkJRM3lsd2FKU01vZnk0SnU4NHhnRSs1QnVsMnlTSTkzdjhyRys5Tk9sU2U0bkkyWW1nOXZwc3lPa1V4Z09xbC9zbEFCVWFnV0VGTGxtVzNkeXppMXdpU0w5SjRKbE11T3lhcm1VdTFTU3dUK215UGprNVdTaEo4MTFVL05XS2ZGREsvWjZkZmh6UC9RRHRySGdLejZmNk8wekNwVThFeVBxV2ZyY0RxS1ZwdndIclhhTE5ML3QyZ3NiSHN5ejdQUlM3TCtwSUU2enNRSFR6YUZLcjFnblhqREZtc0lxQmk5M0lHWDBkUkMwdVV5RndxV0ZFMzdGUnhxUjYzUDdGSmZVMExYRFFhNGJ4ZWxLcDdrdWFjOFU3OGE2QzJmSThQcnJvRWJwZGhNVmQ4dk9Jek9xOVBWRTNLdEc5S2wxK2RDRzRwTnVkZWtVTFhhdDBnTHZTZ3orM0F4SDB3MG1XSExodHlhTGFJS2k1UW9SQTBjTE02ZGs4U0Fqc0RFMHppbHNtYUh3TnFxOFo2akc3YTk0Sy9BeVJhWWtnOW4xb0tnMllYWUxVd1ZFOW8vY3NqdjIzclY2Y2tDQVlNRTE2eGovM0RrVlhDTHcyNGRMZkxTN1BzdTVPVlYwcjhOcDRrRHE3eDI0U0QxTDlwa0l1cjNFSFZOTksrUXhuUGRXelpQZUVTMzhpVG1xWGJmVnQvVkltYkpHZUR3M0Qxd0lRaGllVlc1L3hyVjhhZW4xSGpSYURGZ0NCcENBam5mRitObFdRUGRPK3FJMHhVMTN4ZnQrSUp3dzBBK3BnYW1RVmd5Z2dyaUY2ejhQWVczK0J5SkxBY1V1QzlBMEM5ZUJmQS9JSDRNelNUUU1udjA2U2VsYVJGWUoyS25JVXdpdFJmajdRUkl4RDBjNm1leE02ODBrUk9TWVJwTzlCdVEvUlEwV1pvYXAvRjVGRFNyZlBrZjEzVEpOUGk4aVJpU0Q5QjFGZXdzdi9sWnVoZktqbEJ5NXNTaEI4Q1VuZEtxcFBncHVqeXVtS1pzVzdLL3Q5STBNNHR3TVMvcWJPL1RVaHFkdFJlUkU0V21DQktxdXlQbnRadE5HYURtVGVUU0JuSkp6ZUI2bGJFWFpCT1JyaHQ4Q3BRenBtRDFudkwweTY0RkFST1RYaDlIRWhkU2VBSXE5RzlDRkNUaFB2YmxTbkY0TitOaEdrRDBaWkR4eUhjdS9BalV4ck9yTGh6cWNsblArTGlMd3o0ZEpyczc3bE03QTZoMCs5VTUzZTVFUittZ2hTNzBXNUg2Z0ZTUXZzQVZ3L1VPbWxrazYraFVqY2gvSzlRZTZ5cXdpWHFaTXRlSHBsaXFzV0tqb2RsYTBEYjltdjdhbUM3Sm5XNG1LTW1lbzZpUzR5cDhLNGkvRldERnltd2syemtCRzh6Nnh2L1k1WFBndzhUelJnL0dCRVBoajZzTmNGbmFMZkxCenJyU0J2UlRSVTFmTXpYdDQ2M09PWGQzOG05UGtURkc0UjFiMEV6aGJrQ2ZWaGswaTVUR0tyT3RXN042cXlDdVZvUlZONU90dDZiemYwOHAwUGxpUGNKU3BMRlBkZWhTV2dOK1E5aC9ZVkdCVU41ZHdPS1BTWEF4OUNaVy9RTndONDlWL0ordnpSc0tyckRuazIzUHBPVmE0a0NtYlBBWm11WG81REdjR3M4VVhMTjJaOCs1R3FlcG1nbXhYZUFIS0NpRDRsb1Y0SmtLSDVIM2hlaDdBS1pTbm9heFM5UHVQWG5UTzRZelN2ejN0T1FYbFpoRThuWE9QNUFGbGEvNkJlbHlqOFRwUjlRTjRHa2tLNHo0ZCt5ZURmdzVLWlNaZTZIcEUzcXVwM3lzdzZud2Z0ZFhNcENOeXVBT0oxVW1UTGN1cCttSERwcmNXSE9OZG5ockZ0RnRhaGNnaWl6NDd3OExPb2doWVhHNUJxakpucVBneDhnbWlHNmwrUGMxMnEzUUxnVWVCYTRGM2pYQmVBWnJhbEFUcTY4THBTbmdZT0FEWldzRXd6UVNSYzZsc2k4bDdDOEtTK1UrdWFnUlFTSzV3bHlQa0kyNnZxOTdPKzlUMzBhQmxJdXRUSEVQbVNxbjRQMFpVQXFpN2g0RDJLN3FXK2M1YzI2anFTenIrenIyTXA3Q01pNTZoeXRhRC82bXU3ak05Y09aZ01aUW1YWGdtUTlTMkhEdncrbS9hckNmUUJoUnRRL1dkeHVTQ3ZSRGhUUXprc21taTBxVDRSK0orSzhwUWlHMEZEaEpNRk9WSlZMOG42MWtzSE9sWS8vaC93RlBEZGdUYWN5S2JDWFM5ampPblBDMEFiaGJTaVpsUVZCNFpPaGRiK0xJVk1Rc2FZY2w2MWZZMEw3a0prQjFXOWoxRFBLUjNYVVNyak05OU5CQTFMZ0xjSTd0MFF6YnlKc2w3Z0UxbnVlYmFXMUw0Z0YvZDFOQUZRTmdtOHZyLzc5dlhVLzZ3ZEtwcEd2TWpqYjI3MzNiS0tuZUVDVjlJOXNia2RUUitDOEhvcDFGcFZjOEIxV2QvNWxSRWV2cDRSejdFMC9peHdNY1pNZFk4VGZaanZOdDRWbVFJOGhlbk94N3NpWXlDREJTN0c5T092TDNuZjlEcUJmSmFXbGYxdnUycFROdVMxL1cyUm8vWGhuR2RHZjl0VTBtQmFXb3B5YkhuVWhkTjJhMmRUdDNsLzJsaDJBMkgzejhPc2I5a05tbUxRR1llYU9talpRR1htR2FzRmVzME5OTmxZNEdLTW1lb2VBVFlBKzR4M1JhWUFSelNlYUtLa29INkNiVjNGRmxTNGJBdGNqQmxBbWJFc1ZXcFZaM3YwZVROSXpYbWlHMnFWYkNHcHJYQjU0OElDRjJQTVZQY1MwWVYwR3JpUmJSZWJXYUs3VXk4RDZ3cy9zMFRkblVLMkRYSXNQdS92WWx6WmxnU2c1L0ljMnk3bWMwUjMxdktGbjhYbnhkZkZOSytkSmZzUFpyQmx6L1N3U3ZjN2VNVmpqVVZRVVF2OGRwU1BNVmlsRnhMbkFBUFBFVEY0RnJnWVl5YVNHTkhuMHFSbWdZc3h4c0FQQzQrZWFVbDdkbXVhQ2wyY0ZIaU02S0orVGVINXhzSmpBOUhNeXh1Sk1vU0ZSSzBvQVZILzZlbEVtV3VtRXdWVUR4TU5CdTJaZ25PaVRJSjJEZkRad3ZPbXd2T1JESDR0dFJVTFhLcFcxcmRlQUZ3dzRJYkdUQncxUkRmZkpqVUxYSXd4Qm40S1BGaDRya1FCU2tEMEdSa1VYc2VJc2tRdEJPWVNUYUpZT3FBL1JzbmN6SFQvZkMyV1Yxd2ZGQjZ3N2NLLzlPSG9QcS9NV0FaUFFqVC93aDdBc1NNc0swL1V1dkpmaGRmRmxwOUs5TmV1aENlSUFwVmk4SElKVVFEek5lQ2ZES2xyUnk5Wm9HNUV0VFBHbU1vSkdPNjhVaE9JQlM3R0dCTmRVQTh3T0JTQU8wZTdJb013QjBpVS9Ld0JkaHBnbjUwWjJ1ZTk2L0VJQ3NlWkR5d0dkaTJ6VHlkUkM4MTlSSm5hYW9HOWdSVWwyMndnYXExNWZnaDFHVzJYQUtjQnhkblBtd3FQU3NnQmZhWm5OY2FZTVJRd2NWcTdqVEhHbURFbERDOURXR0lVNmxJSmw3QnRqRStsSGxlUDZUc3d4cGkrM2NEQU43a212S21RUzk4WVkwemxsVjZnRDhWRTdXTjlDVkZLN0V1Qm00Rkt6TVJ0WTF5TU1ST0ZvL2Q0UTJPTU1jWVlQa3ZVQmMxTU1YVTBMWVFEa3BVcHJXa0dMT3h6ckZTQ3hpRk1uSHZrSEFhK1lSMUVjNGhVUXROc3BrWkNrOG5pSm1DSDhhN0VTTmtZRjJPTU1hYnk4a1NaMXNaZGZaQjZjNkJjcE1oZUlyb2lFN1llbDNUcFJ4RDJ6b1JTVTVnend2U1FDRkkzb1d6Syt0WnpockpmelBsZng1aFJuL0hzTmRJNkpKMi9STm5wUFBVNzdkTkc2OVBkMXk2c0V5ZVBKa24vUHVOYnpocW9yRVFRK3gya05tYkQxaFBMcmE5anlWNkJDeDRTOUQ4WjMvZThWclUwTHFvaEtFMGVncWRqWFJ2M1BGdXlTSkxPM3dtcFdNYTdBKzF2YkVJb3pxTTFxVm5nWW93eHhsUmVuZ21RVlN3ZXBON2trSitBdmdoNnZXcWxzd29kTlExV0RIRlN1K0hzTXpyaU5PMHM1QThxdDA1VXNnaHZUYmpVM1hqL2JMbHQ4cmovNUdoOXVQZzZRZE9oaU82dnF0K3JwMmxJazVxMnczcG8zcnB0U1ZOTThXOFU0Vy9aWGtFTEpKaTdGSkZwd0I4R0xuM0pUSlJERmZsb1gxc0VnZnNLcWdFaWV5ZEluWnlsdFd5NU1lZitoT2k4MG1WT2E3Nk81NFBGMTNGU3B5TnlnRmMrYkVHTHFTUUxYSXd4eHBqS0M1a0FMUzZDWEFEUTZjTmpjcXg0cUZMbDFuSFUzakVYL0VxUnYyUTk1NDNXUHFQTkJlRnhFRnl0Mm50aVBvMyt5WUQ4SHk3b3ZUTVF3Mzg5NS9sazhiVUVlaEdBaUx3N0NQVGRRNmxMRXYvMlRNZzFzTGdHcHRYRkNVOFVjVHVHK0l1Z3FTSGFhb1BDL1pub1dNRmJWVFVYK3ZDdmNacDI3bDVhaDdaeHo3TzFOQzRLQ0xaenppOUJ4Q21zamROMGVIR3JOdHBXdzE4Mng0UEdNd1U1VmRFTFVNN0hjU1crYVRFMHJ5OVhWMVc5TE92ZDVRQkpwOHQ2ckJaeDhtbFYvdFBtMTMwTG90OTk0SUttckcvOTNsRE9pYW1vNFNSVG1YQXNjREhHR0dNcWIwSUVMaWdMRmMxV01tZ0JFR1JIUlBaSDlhK2p1YzhvY3JDd0szbEMxcmMwOU53Z1FlcDFCSEorTnBTem9mbmxnUXFzcFhHUnF2NlhJTC93WHI0KzFBcTF3WDhBNGk3eGJpZjZ6ZUp3bEFCM1hUS0lldmlvenN4a1BRM1FORnZWbnlvaXRiRWc5a2pQSGtDcXRSazhEVFdCZkFjMFhieGVkZkF6Z20zYjFvYzFSeXROenpqVjd5TGNudld0MzQ3VCtEZHhia1V5OEwvT2hJdU9nOVhsVXVpMkY4K0prZzVMcjRhVFFlb3R3RUVhaHE4dDdodTRvQW00TWtINjcxbGEvamJVYzJNcVFxaUNwRndXdUJoampER1ZGd0x4OGE2RVFBMUk1OEJiVG5xT0lVeHNtZ2hTZDZ2eWM5Qk54V1Z4VXErWGdBOTFiYVRzaHJKOUl2QzNRS3BuRVM5bnc5WlRTaGZVQlBJTlZjbmk1Y0kybWtjOFY1RlhQdVRFYjl5MlJQNGI1SENBaE5QM0F6WGczNjRoM1lPcXdIMU0wTDBCTXFFN0JhaFBPbDJqOEZWQlp5SDZqMHdZM0FSUWoyNFhPTitzeUpaczJQbmZBRzBzKzJ1QzlBZEF2cDBNZHJnMUV6YTlmakNCVytTb2FhcnlaVVJ2ekxMOGx1TFNyRy85WWRLbDNxOEIzeURrU0twZ3JNVWtwRmpnWW93eHhwZ3lQQ01jNDFKTDB6NHhwKzhYU0Nrc0VNaXJhRXMrZEIvTDBmeElmL3NtZ3RTdGdweFFmSjBNMG9XZVQvNjhiTGpzaCtYM1dsU2JER2FmQ2ZKMlZkMExtQzN3cElmdnRmbldyd0lLVFRPU2dYWmRUSXZJdWNrZ2ZTNkFEK1dJTnBydjdWMXUvL3RJNEM4VzVGU1B2cmt0YlAxWno3MlRMdldvSXZPelByY1QxTGxrb09zVS9Zc1BPU3NJNUNwVlBVcmd5b3h2L1NBVU1tMDVkeW5vS2NEMkFrOHEvRGpyM1plNnhsdW9QQ3lpSndNLzd6cVEwNTFRdDhCN1dkSzlCdDE3MXdUT253RnljZW15K3FEeHYwR09GZmlFT245K1V0S2ZMWCtPeTFCZXl2aVcyYjJXZS9sVmhtWFBGRjhtWE9wUTRIQllNbFBRQzFUNGRTWmNkazNQM1JLazNnNnlXL1NxZVd1U0pVdVFZTG9QNWNlQjQxYXZVV3RKWVREK0xjRDI2djNSY1BlTHhUS3l2dVU3Q2RjNFQ4UjlJdUYwcGZnbEYyUllmbXZKS1dsTXV0VEZVZlYxenJZNnhpNFROT25EemcrVW5qSm9tcWI0YndoOE54Nmt6aXIzZXphanpnSVhZNHd4eHBRVk1zSjVYR3FjM2dUTVZkRTdSTGtkWVg5QlhoZHorcXFjWDd3UHJOclU1ODRxdjFWMERjaTVvQTc0QVlCNjEyZVhzWGl3L2V0QnJsWFYrMEJ1QmcyQTA1M0k1VW1YaW1WODY1ZWhvME8xNXR1SXpCTTREZFhWQ25jQktOSkhLMFAvKzBqSWp3ZzRWZUJOUUxjTDJnUkxGaU95bDZqK0V1N1pVRWl4Q3lET3lhK0JsNEVmZXVRL0FIVWN1UWRPV2tYWVNaRmJVWDBNYUJTUnp5ZWQzei9qZVZPME4zZWpmRTNGM2RBOUxORWRBOGZLUHM5clZPYzZZVnVTZ3pxYUZnYnF2d004bVBIUGZyV091Zk1EK2kramxPQ0dOSnQ1M01uRmlrekxoLzR6Zld3U0tOcFZQM1h1RGNDOTdUUS9rU1JkV05vMEkrYjBidENhME1zcDdiVCt2V2NoV2Ivc2szSFh1RTZRcjJnUWZKS1EyeWkybEtnc1V0SHAwWE9tUi9WS1h5akMrMUI1MmJtYVAvMy85dTQ5T003cXZPUDQ5em12TEV2dkFySXhLWmVFU3dMaFlnb3BHQWpHMHE1Z1NOSndhU0FRYm0xQ1U1aEpwNEVPRFEzcGhiWXBZVExObEhKSmdhWXpMaVFRSnRDU0Z0SkFhU0N0dGJKeElDVlFRd3dPRGpmalVHSklNSGgzWlZudmVmckhydXlWdEpMMFdqTHdBQUFPVkVsRVFWUlhsbVRKeXU4ejR4bnZlYzg1NzNuWEh2bDlmTTU1VGtxaEE1aG5ScTdhclBwTm05czFzT2hmNElsZmhabkFtVWFCaTRpSWlJd1FtZUMvc1JGdXFjU0JyOWRuNEVwRC91dG1kbkdhNU00dFovelRhRzNMc2VkV2dGd29YQURXVW9vOWwyMzNoaG5yTW1KM0g3MDlnMFZ6eVYrWEJGWlQzZVQvRlZoWktVY3VhNk96TzBtU3N4eFdsbU54TzMxdnIwMzNxem4zMThFK0FoL2NBeDU3ZS9DS0JidW8rbVg0YlVPNmREc1cvSTVTVnJ5a3ZqaEpXdTQwYkwrSVgxREppdmZVK205SmszaS9tWjJYbzdDMFJNL0RBMWxjTVNlRXNuczhDS3QvbDdOMXBkZ3paamF3WE5MMXUzaDFZenBBRXZ3TGdBL0U3QnhZdTNremEzOEMvR1RzNzJUSFZlTEdhMUk2aWkxd2FLQ3dkeDg5L3oyc1NndFlMUmc2Wks1aDU3ajdudyt0c3V3dHJQQjVNbjhpQkZ1U3MveGZsYkxpcVVQckxHeXR4TjRiVS9JOUVmc2xRNVozK1QrV3MrSzFBR2tvUEZVN2l6YTYyeWFNWjh6NW1lRS9BM3ZOOFRmSS9NMUk4bVpJNG1GbXRqUU42U1hseU5jbTlZdVJaaWh3RVJFUmtSRWNhSnlLcWttVjJQUDNJenFOZk1jU0xqYjNoUlBwdStIOTZGMHh2R3d6eGVkejVKL0Y3S2lwUzJPOGJBRHkzelN6SzNOSjI4ZEtHWGZXTGdRbm5JLzd1aks5RHc5dDR5SEdnV3ZxUzlycE9zR3d4UTczYlF0YXF2M0hyUE9HSkVsTzgrQWZJL0p3UDcycit5Tjc1NUt1VDdsNy9RdjUvcmxRYUpoSmEyc05aOGlNaTBjZWRQeWhKRWx1U3IzUU5aNG5OM3g5S1JZUEcwOGJXRlVxdzBOcEtEeVd3RUZ0TVg5OEg4VVh0L1ZwcmRURzE4NStwenVlbG1PNFozZ3ZwYXpuZG9DVS9IbTREVWtKblpJL3pZSjlJN1A4RmVXc2VGY3pvNnJFY0F0d3k1anBqek5XNUVMaGo0d3d2NmxIbGNta3BXSWlJaUl5cWdtbkhzM1IvUnN4K01rR0M4MDR4TDI2NmRxeGRPTERhMlJSUnp1N25VS0lKNXJaSWVZYzRuQ1lBVGtHMGhKTXlma3JXMkoyKzV5azVVcUg4NkFhdUxSUktKanhibmV1WmVURysvVjlQUHJ5a0pMQVNRQUd1NlVoZisydytnc0FNSHRmWFZsMDUvMVV6OXlwR2YrTVM0V2Vmd1BJWlowbEVoc1JJSXpHc1V2ZGJkUjdoY1RYYlZ2YVZXdXpMVzF6Rm1OMlhoS1NIeVhCdmtNOCtzVEJOTWtPYzZndEZRdUJ4UTR0YWZDWG9JRGpxY0huMGxDNHpLQ3Z3ZDRheTRYOGxRNWZ3ZWpweTByZnBXbE5uZGZpcGJqcEdDMFRteFlUL3MrVW1VQ0JpNGlJeU5TWVFPYWtvM05wTXY5dThEUE02Y044Rlc0dkdQWWFjQ0ZUY0I1RFN0ZFpGdXcyalBudTlncndyR01yZ0E3Z1FHaWZzak1nK2xueDR4YnlQOFQ1TUN6cWdDYzJoc0JGN3U1WkhCaXhBUjFqeEg0YXd4YlVmbnVxbVowNi9IcTFUalhUVzQ3Q2h6enh2elpzTVU3ZFhpRS9JQTJGMmlHUWJtYlZBTEYyY09kQTdmY3RCcHVHZFUySjVRK1JOZi9NYWNoM0FnZVBkbjJzckdJQWZTeC9vZDN5bnduWTNXbVlmM001OHVuYXVGc3grZ0MyUk81SThNY0cveXBhc0pzd2U5eXplSmNUaG94Mkxrc09TNUtXcFVDbnVkOVl5alpkMVRqQThHQndWSHZTZFVIMUkvTzJQbE5TZU5DY0E4WjY3c3ppMy9SbGZIT3NPaklsTW1iQmUvOHUvd0FpSWlJejFBNEhMdTFoM3RVR1orRGNVSTdyL3hUV2JvYnFDemNKRjA3ZUVBZDE3MlVoM3VGWXliTDRnVEs5cXdhdnBFbCtCZGlCazMvUFlkeHVOK1BXWEpJN3E1UXQvSmJoNTJBVU4vUG9UeHZVSHBINmVHc3c0VnhWaWoxL08vcU5UbGpnd2Y4VFdPbjR0OEdPQTZoRTdtbUZubjU2bm02anF4Q0NYZS80Z0RrcmdVK1kyZFdsek82RWNrZU8xdmVNM24vVCtteXNzMzVHelNxMlRTVXIzcE1taFhPQlQrYm91cUZFN3lwejJqRGVBT2luK0RUdzlHRDlISVZyby91YUNyMzMxdmZqMEpHRWxxZHcvNFZIUDZOTTd3T2pEY3VnemJIVGdsdWgxblpCWFVlSGVqWEY5SCtNYk9sbUZ2N01uSkVaMUdSbm1QQyt1NWxnbDEvckppSWlNZ01aNHpoWFpFUmo0eFNBVXN5K05CaTBBTVRnUjAvQzJFWkk4ZU14Mjkzd2Z5N1ZCUzJ3YUk0NWh6Y1lZUzBvczNFc1BSbTdUVG5hdDl6cGMrejhsQVVmeFd3K2NGdWp1bzE0dEZVQWJteG5uOG5qYjNyMFQ1U3pZcWU1VlRDdnpkNjh1VEZKN1BBMEtmUW1JZHp2MkYzbHJIaFNLUmF2aUpFTGNiOGlEZjVpR3RvdTMwTFk0VC9iT204NXZnZDAxMTRtRisrNUk1MlVzeTJmOVpndEdmeHpjeXgxcWpNdWpRUjh6bHc2RDAzSm4xWjNUM1BpVjh0eDh4SDFRVXNibmU5cm83TitlVjF0bWFML1NTbjI3Rk9LUGZzQXd6UFYvYkFjaTFlUC9KVTBueUphcHNLRU14M09CQXBjUkVSRUp0K0VBcGZCckZCdGhLTUdTOXJvUGlqQVZSTWVXUU9SV00xQ1pmeDZmWGw3eUgwSnN4RXYxQkUyVk92N29jM2ZZM3R0bHIxbGNCL3VwNUxZcDNCL3U1U1Y3bTFjZDZReUc3N3Y3cThabk5tZTVDOGFkdG5hay96NWd4OHE5SDZiNm96WU1RQnB5SDhqRi9aNnpkenZBVGFVWXZiZVN1eTVIc2phV2Z4dVMyeHZ4M3FBMnpFK09pZXhWV2tvdkphR3dwZWJIZDlJOW9xWmhUYTI3QWVMT3RJd1owTksxK25qNytmUm4xZFkvdGkyejU0REt3UGtRdjZQMDFDNE5VM3k5NlZKL25ISDM0dUZ6N1VreVJwTDdJRlc1dXdOWVBCV0pmWitvVDZqRzBBSTl1RVF3bHJvM2cwZ3h3ZjNObU91UjM5OXg1OWJwa2xrRmdRdXUveVVrWWlJeUF4a1RHU1BpL3ZkbUhVbWdlK21GTzZ0TGltS3A0TTlDRnd3YWFPczZXUGpEMUtmLzdLWm5aSW1oWlU0VDJKK25EbnozUDFIWm5ac2ZmMSt5cyszZUc2ZG1aMVUyOWZ3SnRIK3JzU3lwMGE3UjFOdG90OXVpVjNnN21jN3RoU2VLRGYvRkt2N2lmbExQZmg5d2V5dU5NbC9GbWNWMEFwV3NPcCtrcTJiNTFPNjlzVTQwcHpQTzNha20xK0ZXeXZ1dDZRaGJNQUtDODE5b1ZmM3hmd3YrQk14c3F5UGNFMHJXdzVyQ1MwZnoyTFc5R2I4NFR6Nk01WVlnWERNWEhiL3NabUhEQ28yOFVQbE8vQ3RlM0IrRDd6TnNKZmNlY2J3Z3gxZkhqTnVjc0lyL2ZTODBFSityTDcyTld3akxOc0VrTkgrL2dRbjRxdkdhaVF6VXNaWVN4TjNFUXBjUkVSRXBzWU92NEdXWS9IVzlsQ1lHK0QzcVc3R2Z3bXpLN0lzZXpGSmtra1BYR0JWS1l0TFBwSWtMZGVaKzBsZ1I0Qjl6K1BBRlpZa0RVNDVmMktMeCs3ekNINHpjTExqUDg4WUdKN0phOXh0U2hRZlNiM3dxcG05SjJiY1B0Nm5LRk44c0QxMmRaTFkxZVlzY2V4WTRGV01KMk1XTHg1U09ZUkwzZDFqalAvYXgvTHJBTnFTcnQ4SmJqaityR1YyWHdiUDlWRjhtYnJaczNieUh3OGgrVm9XN1lUTkxIOXB2R01jVk9HTi8wbjlYWnNJOXBzdE1ldURnTEZsRGJRc0JMQVExNlFVNmxNMXR3SmpIbGFaby9NRG1LWHV2aDZnRkl0SFV2ZjNNQmNLejduN3MzMFUvNnV1bVR2TWJkU2ZXVGpDbmEzUEdJS2Y3TTc2elN4L2Ztc2RmSGpTaHBiQkdacWgza21nUWJIc0xCblFPdDJEbUNnRkxpSWlJcE52b2t1eHZiWlU2Zm9SVjdMbU00bzFTSGM3V0Q1aTM4cG1WcXdoNDh3RzkrdHUxRWVGWlQ4Z2NseXpZMm11elpJY01BLzNaeXNVVjQ2OHZ1eU4wbmFldjBMdjQyVDgxdGdqV2J5bjRaZTc4YjArbHI4d1dHcUV6V1lZV1Z3N2dMMElOcmVWN3ExTDJ4Sjhma2o4RDkwdDYyUFp1ckh2c1Qycis2RndKOWduUGJGOWNIK2x3c3IxN2JVdE9vN2RZdmkycFZ2R0dmaTJwWHp0ZEowUVFyZ2lFdGNaOWpaNHF4TXVOaURHK0VpdDJ2YURaN05YYWlta2wyTDJHRVFIY0xlRDNUbmI4RnZxYXA5aitOMndxRDJYNU01MXQ5MGNQeHpzL20zZDJTVzV4QzhaY1I4RkxkTXRvNVpWYjFlbXdFVkVSRVJtaERRa0Y1bXhXM1JiT3BYM3lZWFd6emkrbDJmK2wvWGxsYXovKzJreTV6RkN1SCtPK1lqZzA1MEIzSjZ6NkJmRGVKSWZOMWFPVzc2WUpuT09OL2RDakZ3NjVHSzByNWJwcWM4cXRnOXNDMXdjMitENCtjRkNiWndHemthY3EvcFl2cXpwTVdTYjdrcVQzT25BaFFhWDFNWGNtekIvb0pTRkx3SzBrOThmZkg2TTRVYll2ZDg5L29NWnFidXR6V0syTmIyeHc3L0hMQnNaY0dOSmtvUkhScGJMVHBJeHlzemFybVRLY3JLTGlJajhDdnNEWUYvZ0w2WjdJTHVPUlIxcHlEMXAwRkdLNGNEQmZSVlQ0K2hjZStqNGRDWDIzanhLaFFEZERXYk5sbVZNNkh5ZVppelp2WTA1QzJvek9rMEVSd3Rib2IwZFdoTlkrWXVwSFJ1Qm9Va25objFlMkFxL0ZwczhqRkoycmx1QlIySFhQa05ITXk0aUlpS1R6MUhtenFha1NmNFNjejdrMklsbUhCangzNTdhb0FWZ1Zha1NHUzFvQVlpd2JESlNIdStBRmUvMHdUdk4xMS9kejNiMnZreWk0ZC9Kc00rcisySDFUaHFLak5PczJKeXZINm9pSWlLVGIxWWM5cll6dVB2dURtY2FWQ0pjVk1tS0RaSUJpTWdFellwelhQUkRWVVJFWlBMTmlndytPME1sOXQ0STNEamQ0eENaNVRKZ0hBZkd6a3lhY1JFUkVabDhXNWdGR1h4RVpOWVlZQmE4OSsveUR5QWlJaklEbFlCMHVnY2hJbEtUTVF2ZSszZjVCeEFSRVptQjNnUTZwbnNRSWlJMWtWbnczci9MUDRDSWlNZ005SC9Bdk9rZWhJakliS0xBUlVSRVpQS3RBeHFlV2k4aU1nMW14ZG1OeWlvbUlpSXkrVFpSZlZHWTRzTUtaUW9OQU04REcrdktISGdKZUgxWTNRM0FUNGVWclFGK1dmYzVvNXEwb1pFdGpEd2paYlF4VGNmaGpwR2RkMWFNVEkyRXBnNDBuZGtVdUlpSWlFeU5zNm0rdkU2MU51QUFxaThtN3dMMnJKVzNBZ2ZTZUhWRk83RC9LTmVHYXdFVzBQei8yQnF3QitQUHFoYW96bEkxdXhwa3Q5cXZxZElDSE5HZ2ZQRVUzbE5rUjkwTVhEN0c5V2FEWXhFUkVSRVJrV2x6RUxEUGRBOUN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a1Ivdy9WeEhjR2tXeDg1NEFBQUFBU1VWT1JLNUNZSUk9IiwKCSJUaGVtZSIgOiAiIiwKCSJUeXBlIiA6ICJtaW5kIiwKCSJWZXJzaW9uIiA6ICIiCn0K"/>
    </extobj>
    <extobj name="C9F754DE-2CAD-44b6-B708-469DEB6407EB-9">
      <extobjdata type="C9F754DE-2CAD-44b6-B708-469DEB6407EB" data="ewoJIkZpbGVJZCIgOiAiMzM5NzQ3OTM3OTM4IiwKCSJHcm91cElkIiA6ICIxNzM5NTUwNCIsCgkiSW1hZ2UiIDogImlWQk9SdzBLR2dvQUFBQU5TVWhFVWdBQUJLUUFBQUZJQ0FZQUFBQnVuU2FPQUFBQUFYTlNSMElBcnM0YzZRQUFJQUJKUkVGVWVKenMzWG1jSEhXZC8vSFg1MXM5UjNmbkpBbENnZ0l1QWw2c2dvSWhtWjVSRUc5bDErT0hycXZyN1FxNnJyZmlqZmZ0THFqcnVlSzVYbml0cTdqcXpJU0FzcUlyY2l3S0tFY0FrNUNFSk4xejF2ZnorNk82SnoyVG1jbE01dWlaenZ2NWVIUzZwNDV2ZmFxcXU5TDE2ZThC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lNUU9XQUVtakExbEFXb0VDc0tiUmdjd3luV3NSbVMvTmVoMlZCU3pYNkFCRVJFUkVaRnFlQjV3SjNBNThEaWdEc1c2KzFUMEt3Q3JnTU9BK3dJblY1OE9CbGRYcFNYWFordStGa3lWQUl1QjFyK3UzbmRhOTdnY0dxNitIZ2Nva1piWUErZXJycGRWNHhob0c5Z0o3Z0szQUg0SGZrKzMvaHVwNkRqeDNrdTBzTnZYbitvdkFkckw5M2R2QW1JenNQWlVEQXJDQzdFYTJOajJwVGorOHVud09PQXBvcjc0K211eDhMd1hXVlpkWlhYMkl5T3pZWG4zMEFiZVNYVDl2SWJzbTN3SHNyaTRYZ0dQSlBwUExhTTdycUN4ZzQvMW5MeUlpSWlJTDErM0FOY0Q5Z1NQSWtnRVRjYklrVVFvTWtTV0orcXJQL2RWcHRZZFhuNmZDeUc1Z3h2dTdoWDNmTVd0SkM2clBrLzBZR3NsdW1tcHgxMkpKMkpjZ2E2MCsyc21TYmJWdERWVDNaeWR3d2hUM1lUR29QOWYzYVhBc3pXaUkwVW5VeFNDSEtoWEkzTmhEYzE1SFJVUkVSRVJrbGx6RjVFbW9ROW4zR2gzQUxOTzVGcEg1MW16WFVWbkF3b0VYRVJFUkVaRUY1SGRrVFN0a05DTnJ5dGRNZEs1RlpENDE0M1ZVRmpBbHBFUkVSRVFXbCsxa2ZVSEphTWVTTlRscEpqclhJaktmbXZFNktndVlFbElpSWlJaWk4c1E2dDlqUEtld3I2UGVacUZ6TFNMenFSbXZvN0tBS1NFbElpSWlzcmdNQWtjMk9vZ0Y2Sy9JYWhRMUU1MXJFWmxQelhnZGxRVk1DU2tSRVJHUnhXVVgyUWh6TXRwUzRFK05EbUtXNlZ5THlIeHF4dXVvTEdCS1NJbUlpSWdzTHR1QXRrWUhzUUMxQW45c2RCQ3pUT2RhUk9aVE0xNUhaUUZUUWtwRVJFUmtjZG1La2hUanVSZHdaNk9EbUdVNjF5SXluNXJ4T2lvTG1CSlNJaUlpSW92TFhVQjdvNE5ZZ1A2YXJNK2xacUp6TFNMenFSbXZvN0tBS1NFbElpSWlzcmpjQXF4c2RCQVR5U2NkNXhSRDV4dUJaQjQzYThCeHdNQThibk0rTE9oekxiTElCZWdhay9BOVpUbXNQMno2UlhYbENuUThwVWpYUXlaYW9wMk5YZTJVSGpYRkFxMFlPbC9Ybm5ROGUvcXhITFJtdlk3S0FwWnJkQUFpSWlJaU1pMTdnY05uVnNRcExiQjArY3pLMkxvYnJodjFTM29iWGNlWnh5ODZ2QjlJWjFiK3RDd0YvbThldHpkZlp1RmNOMFlobEM0MHMzTkowOGVWdWV6SGpZNUhGcTlpNkh5akc5c3JhYzlueHM3TDA3aytrRTU0TFN1emV4TmNYUjV2WGp1bHJoRGlENGtkejZxdzZic0FoVkI0bFZsNGE1cVc3dHRQNzVRNzl5NG0va3dJRjN1YW5nMzg3LzVMbkxJOGhPVEg0RjhrOHZNRGwxZDZEdkIrVWp0anFqSE1nbWE5anNvQ3BvU1VpSWlJeU9MaXdLcVpGRkFnL3hoTC9BY3pLU09tcTU3ZUI5K3FtMlM1eEQ4QjF1cnVyeW1FemxkTnB6d2ovbHM1Ym5yMVFZYXpIUGoxUWE2N2tNMzRYSXNzY29ieFVJT25GMFBwUWVYWSt5cnFrdDBXK0Zjc09XV2lsVnZUdys0L09FR1NKUVQrRm1pRGVPVytqWVduT3Z4Nk9za29lRUFyenZtT1YwaHNWWkdPZjZpZk81d21sK1ZDUEJ1anpkMEdpc25vK1FEbGRQajdjTVdPN0srdTFlNytQak1Jd2I1Zm9IUHFvUURFK094YWdtMmFtdlU2S2d1WUVsSWlJaUlpaTg5Qk5DblpYL1Q0QVl6ZlRtc2x0NzhPWm04WU96a2ZPdi9aM2J2Yy9Ka2VmZnQwWTNIOHR1bXVVK2Mrd0V6V1g4aG01VnlMTEZKZVRudk9LWVRTVGpON1JTRXBuVmhKaDg2R0svcEdGc0F2aldsNFNmMUtJZmpqelBqRUpPVW13TitZV1UrWnpYY0E1T2w2Qk9ZUHhMbWdTTmNSa3dWVmhuN28zZ1ZRQ0d0ZWczRUNibVdjZjNGczFMSWhwRzhHZTZPN0Q0RTkzejA4ZjJ4NXJiUmNOUWc3QUNzazhYTTRmYVIyVmlUMUF4MmdzZnFKVjA5M25hcG12bzdLQXFXRWxJaUlpTWppMHdhMEFFTXpLY1NpYjZwdzJRK25zMDZSamJ0SWtsRUpxUUtseHdNZkFQdFNtb1pycGxOZVFyeW5qOTZaM2dUZGorYnRpSGRXenJYSUloWXJzZmNsK1ZEYVliQ3lQaGtGdmhhMzMvVFQvZWY2RmZLeFk1c2xFM2VYWEdEajQ4eHNiY1JmVzVzV1FudzVHR2E4aGNUZk1sbEFCZnpibFpTbjVlbGNELzUyaCsvSG1MNDhDY2w3aU9FMVpicnZHbGsyNmZ5K3V5OGxodE9IU1NzdHdjNHZ4L0JQMEwxZjRqNGZTdTh4N01rTzV3NWhkMDduZG4yUWdUdjIxYkk2S00xOEhaVUZTZ2twRVJFUmtjVm5rR3owdFlZbktZcDBQTVlEM3dUL25abjlRMHZpK3pWSG1ZekR0MGw1Mmd6RHVBK3dhNFpsTEZRTDVsekxsQmxaYzB1WlJYMng5NDJ3ci9wUm5vNVR6ZXhJZDc5cW5NVnJ4My84Kzkwa2VZbTdEL2JGTzc0TjBNYUdFeHo3ZitaOEtZMzI2WkQ0UjNGeU1kckx4MXM5WXR2YjJIQkNDUDVkaDdzcWFmL3pvVkF1NGcveEpINlh0S3VybmVHMVNRZ3ZCNVpFL0ZWOWRQOGFUajg4UjB1cGtNVHZWdEt1THVnZXJwVlpDS1UzbTlrYjNQMDNablpSU3pLOXQxRGl1WmYzUlM2YzFrcWpOZk4xVkJZb0phUkVSRVJFRnArZFFBSFlNenZGSGRkV0NPdnVubXlKNGVnUEg2VDMrakdUaldBZk5iTmZlWnErbGlUNTlYQnE5eHVnKzhhcGJMVVlTbC9IWnVYNzZBcGdTdHRjaEdaOHJ1czdHSS9ZRWd2aHplREhHL3dwUm45ckg1dStYZVMwZXhIYVB3UTh6dkdDR1pjUHBlay9EYkw1MnZxeTJpazlLaVNjaS9NUXNIWGdPNER2VmVMQTYrRlh1eWVQWkgyK2tMVDBHUFp3M0Q5Y2pyMnZxYzNKSjUzUE5QeVZPQTgyYk5ETkx5UGxMUlY2RDlpa3RINy9VaGdPU1hnSHprTU15Zzdmck1Ud2F1anVINzFXVjY0UTRrc3cvdDZjQnpqV1luQ1Q0MSt2eEtFUGo2NkZNNzQ4SFU4TFNmaG1kSDkvaVBZemduL000VVNpUDNXa2syeTZIa1lTMzI1dUd4MXZ4YmpHc1EvMnBUM2ZyQytyamRMOWttQnZBaDRKSEFGK04vRFRTdXl0Sm5pN1ZoY1QzK2I0cnlycDlsSWhySDRMMkxQQjE0TGRhdkQ1Y3V6NUFQc05KakQxL2F6Zkg0L3gweUZKUG1UT0l4MWFNSDRSVTN2NTJKcEk3WFErTWlTOHpweUhPaXczL0xZSUYvWEYzbytQT2tkVFBBNWp0ZFA1eUJEOHVaVTQ4SXJxKzZ1YXBUbDFWUWpoYys1K1p5V1d2elIyUGNlMkFlUVNmMitMbDNvQXlySDhHYmpxbmxhNlRzVGo0OEg2NE1ZQmdDVEp2UmRueU9Qd0cvclpmRWVSMGowWXVYNTZMcHNvdGtMUzhVTGNrdUVZSHd0WFp0ZlB1UEh2TEVuT3o1T2VaQ0Y4eTJHVlFTRmdWd01HbDIrTmNlUGZoeEMrV2lSOVFCbXV6bzU5NmQ3QVc5empleHp1eE8xZWxkaHoxR1RIcGw0eGRONTE0S1VPcUptdm83SkFLU0VsSWlJaXN2aHNCL0t6Vjl4Ulp1WkYzUDhEODFFam9ybUhrODE0T1lSa25CV2RHSjlaeG05dXBlWG9GcHhjNGgyNWRPTnhVOXFzY1FUWnZzeFVFWmlORzdLRmFOYk90WWZrL3dYOEtjQlBNTzRHZTVRRnZsR0lIVS8yRUQ1dWVIVDRUNE9IZzUyUkM4bWxnL0drNDJ1amxCWHBPb0xFZitidXR3Sy9BSFliOWlpTWx4YVM5bU1xS1krYlpQTldTRm92Tm5nNDdsOHR4OTZScGxMNTBQSCtBSzl6dHkzQWw0R2x1UDBOd1I5WmlGMmRGYnFuMXRGeUNJOE44Q0xnRndZL0JCNXJaaThyQk05WEluWDk5anlndFpqNGY0S2Q2YzRXeHk4QmQ0ZEhtdGtGaGFUbGlaVjAvU09ua3BRQ0NOZzZnbjhiK0JGd1JTVGNBMUNnNHltRStFMmNJZkR2Z2xWd25oaU1ieFJDNTdtVjJQTUpnRmE2SHBRRXZ3Sm9NZnk3am0zRjdEaHpmL3o0eDNIMUplWjJDbmlQRyswNGo4SjRUeUdVanF2RTNoZk1kRCt6L1FtL2RQd1BZRDhBU2daUFRJTGZqL2lBazJxamExWTc1LzRDN3RzY0xnSGN6Zjdhb0FzWVNVaE45VGlNZTJ3VFB4YTNjd3FodmROajU3UDY2TGtpVCtsMEMvWVZZQ1V4bmdGWFZjYXUxMC92WlVYdi9KcmhqM1hza2RuVXBaOENhQW54elpnRjkxcDhuVTh5K0J2d0Q5WDZrNXFLU3JycHMzRHFKU1BKS0tETVpiOHJwSjFmQ01GK0FOd3pISWRQQ2lIM1JJT1BGSkxTY1phR0Y1YnA3aVllZDJ3dEdRYlFSKzl0N2JIcmpINjZMOHVIanZNTTJvcHNmT3hVWXdGdm5mcXlFMnJtNjZnc1VFcElpWWlJaUN3K2Q1TTE0NXB0dnk2bm0vNjlma0tCamwwa1lkeG1LNURkZ0dXdnVnQnc5emRiU0tiV3ZNeDlMY2FsQnh0c25YYXlZOUtNWnUxY0cvNlU0UmhPcmRWZ0s0VE90NXJaT3p6d0hUTXVMNmZoY1ZsTm9sTmFDa2x4azVtZGxrK1dQNmt2NWVzQVpRWUdDOTc2a2tycy9Sd2pOWEVlMEZvTXE2OHhzOGUyY2ZwZkRYRDVUZU50dXhBNjNtWHdOT0NuNVZqK0I2bzFYWXFVenNMc2RRNi9yTVQreDlScVdlWHAyR0RCTnBIRWo1T3lZU3I3NS9BaVloaEpZTFd5NFlHNWtQdGY0TzloL1d0cS9lc1V3cHEzQTJjNlhGS0pXNTY1THpId2dOWkNzdm9iaGoybEVGcmZVb204YVlyYlBjZk1ubDlPZStwcTZuU3NzV0FYQTN1SFlqaDlrTzdxU0crbnJpcUU5cXZCUGdCZFg0WHVYYmtRLzlITWxqanhSZVYwMDJmM2xYSDY0ZU5zN09GbS9LSWM5NTRBVjkwRDBNYkc0M01oYkRLejUrZnAra3dmM2IrYzBYNGF6M2EzY3l0cExWRjAyckppYUw4UzQ0UUNheDVUZ1d5RVRyZlhZakFjdyttamEwWFd4ejMxNHpEZXNhMmt2Wjh2MHZVYkQvNHRDL1RtWTZtemovNGJDclQvTUkzcEIvdlpmT3NFcHlXV1k4K3p4azVzcGV0QmpwK0RNNUlNSXZHM3VITmJKWVozakQ3V2RzUjRJK0pGNk85TE4zMDkrK3ZLdXV0TzE0cEM4SGVDbjRmWno4cHAzemx3NWQxRVBsNmc5Q2NMZklFUXJ5MVk1eHNxNmQ1L0gxdHVQOTBqdGJFY1ZsaElQamJCdnUzSFlka3N0Qkp0NXV1b0xGQktTSW1JaUVpemVnWHdMNDBPb21vRjhEYmdJZFF5TnpOekY5bXYyUXRPR3NOanB0VmtiM2ErajdZeXVrbmJ5Y0I0L2Nvc1ZrOEd6Z0orT3BOQ0hQdFUvYm1weEw2TGlrbitIV2JXNm1sOE5XeXFObXU3YXNpOTg2dG1uR2JPZzRIcXpmY1ZPeXFSVDQ4dTlicEJwL1BIQnZkTGFIa0FzRjlDcXBoMC9qM3dKbmV1cWtUN1c3aHFKR0hwaWIzU0FFdlRsOVkzK2V0ajArYUNsUzQzYkFOMHJSNnZBK2l4REQ1WnJxdE5OY2ptYTNOVytvbGhUMmluNVVIOTBBdGRPU09lNjA3RlluaFpmUzBWdUc0d3BxZi9Vd2d0VHpEOGhUQzFoQlR3NTNMYTgrVlIreHpDOHpDV1JmZFg3a3ZDUUpiQUtIM0JqUFB6cEdmMndiZkFzdG90Ym1OcUlWNitkWnk5akdrNi9MeGFNZ3BnZ012K2tLUHpROEFIUWtpZlR1U1hNOW5QN0R6VjExcjYxVzRvZlJic2d3UWVTc3dTVW82MVpoMDZEVTBZOS9TT3cvaktkUDh2c2V0aGhlRFA2S1AzOG14cXg0NFFjdGNWNkp4b3RSR1YySGQwTFhIVWtzUlA0TGJINFp2QXN3QmlPdngwU0k2QjdyMmpqZ04rUHp6czF5ZVRaYlVXdjc1dlNsZDdQdmpMQXZGOGgzYkhYMUZKZXkraUxrTlVvZmY3eFhqYUF6eHB1OGpnMDRWUWZJdlQrYUcrMlBlVjBVbXRFWDhweDU0VEQ3aHpWY1hRZWRjc2RGbzI5am9xTXVlVWtCSVJFWms3endGZVE5WXA4VytCdndDYnlMN3dEYlAvejVtQnJNTldJL3MvdWdBc0E1WlVuNDhFMWdHcmdlWFY2Y1hxdktSdTNWbzVOZU0xdFJyTGdUakozMVQvSGh0emVjeTBQdmJydzJSY0NhT2JJUlhJNHA3SUVEQUFWS3FQM2NDZHdKYnFvd1U0aHV5WXJDWTc1bzloWVNTa3pnYStRSmFVbWkxRFpPZDl3VWxDL0YyQnppbmRHem0wZ1g5dkZqYmJTdmJlazBtNE1hWS9waXZ2ZGk5VndKSUttLzUzMUt3WXQ1QUVJQ3dkdmM0cExlMHMyUmdDSFlZZjc4Wng1bjUvTUR6eHd0aFB2NGV3RWZmWGd0MVVpVU9QaDh0SDNmU2JjN3JqZzRUdzlBS2xwNCtadHhLRFBPbDkrNmJRdERNYVY0NnowemRqRUtxZnZ5TEREOFNTWlliMzFJK0VWdFBQNWJjVUtkMk0yZkY1dW83cW8vdjJBMjNYNEFyR1hCdmQvSFRETUhod0laVGVOWG9GT3hrZ2hIQmZJc1RJVjBQd0Y0QmRXQWlsazRlamYzeVFUZGVOdnkyL2FieGFRV24wWHlXSjRSYU9uNFg5M084NHhzak5JUUViZFIzekw0TzlQUmVTeXhOS0g2bEUvelJzMm5hd3gyRnkzYnZxazZFV2swczh4S09CNTRDZEd5M3VsMGdKYnU4MGJDWHMyQXRaalRtd2pvaS9FampTcXY5TjluUDVMY0F0WTljM1kxTTU3Wm53QjRSMnVvNnhrUDVqd0YvZytHRmtTYTc3R2VFTmhkRDVockhMZS9VZmg4OWdQQ1RBeHdzaC8yR3M5UE0wRGVlT1R1VDcya0xvM0R1MmpJazRYcGpxc3BQUWRWVG1uUkpTSWlJaWN5TUhmSm9zeWRJQ25GS2RQa2lXVEJoaS80UlBqbjBKcGFUNlhQOVlpQTVyZEFDVDJLOWZrUVo0SmZEUk9TZzNaWUVtcER6NmN3MEdTZnp3bVBxTlJxNS9vbVV0K0l2TmJUWkdkVXJJa3J3eWlaQ20rOTIwR3paRWRoTWFSMC8zYW8wYUg3bjJ0TkoxWWt1STM4RzRQKzQ3TUg2UDIvV1lEd0lkNFBXSjhHbzV2QUt6Vm5jdUhxZkdUNEt4dkpvWU9IK2l1SDJLZldpRk5PN1hxYnJqbGF6OGJEOVNiSFdTelpnNDBXVGNDUnlma2s3cE14Ykg3WGZIVmdHWTJRdjJuemNTV3g2Z241NWZGT1BHeHhQQ1J6QjdjVXRpTDg1UnVqUk4wMWNNc1BtR1Vlc1kyOFlyS3hETDJjY2c2MHRvSnZ2cCtIN0hNUkFyMWZKSDNnK1YySHRCUG5UdUR0aWJ6SGhYSWZCV0tIMitFc3R2MkZlRGErckhZVEpacCsrOE9zYjRnWDR1dTdsTTkvOFc0b1kzRVhKL1o3Q2lQOTMweWZybDgydzh6Wkp3ckh0OFQ2MTIyQ0NicjgxNTV5ZjdZdSsvNWtQcFBRZmE1b0dFNEs4Q084L05mMEFhTGlqVC9lc2lIWTlKRTE4ejZZcXBYOTdQWlRjWDJmaFlrdVJsdU4xbkFFWjFGbSt3UFVaN01va2ZHNkE5cGpaMlFJbFJMUEVQUTVocGN6dGRSMlhlS1NFbElpSXlONXdzdVhRMldlMmZrNnVQOWV5cjJUU1ZNZ2JKYmhiN3E4KzdnWHZJYWxudHJmN2RUNVo4cWQxWVFsYWJhUEFnNG00ais1VzBYcTAyVTYwRzFwSzZlVmFkVjE4TGE3d3l4dU9Ncm1IbFpQdFJ1ekVPN0R0T29icWRkbUJwOWJHeU9yK2x1c3dkWkRlRzkxUzNmL29VWXBoTHg1QTEwNnY1SGZCMjRMdXpVUFlibUlPRWxNTzdDNkh6N1dNbVQ2V0dIWU4wWHpPWWRyVzA0ZmZOQmR2azJDMFIvb0g5RTYvN1JQdEFrcjJQWnlvd3VvYktieGhkUzNBeGV3TlpMY0FaTmRlYkRibkV2K0RPQ1k2ZjB4ZDd2MEgxbUJkQ3g3dk5yR084ZGR4NEpjNDd3ZCtXcDNSTkg3M2ZxWnVkdXRNUHBKWFlzeFJtM2duT2dWaXRTWkxaMmdrWGNqc0NneGFTSFZPN2lQcDQ3L0c5QUo1eWFvV2UvemxRQ1dVdSt6R1JueFFwUGRvVFhtM1lXYm1RMnp3UVR6MWhkSk11YXh1L0JMczNnTGx0aGJuYXovM0V2dGp6VWVqNlpERkp6ekhDNnpGZVdreVduRmhPcVhZa1ByM2pNSkZjc0xNeFhrTFdWTzVtZ0FxYjd5aFEramZIem0rbjlQVitlditVTGIwK0gwTHlXWGUvb3hJSDMxOWZUaVgydk94Z1l4aXJFdnZmM0VidW92cWtZWmxOUDVsU0hXR3E1enpseDJUWDJKRzErdUttaTRCUDVpazl4ZHkrNVBEcE5LdUZON0UwdkdDUWdYR2FlRTdMMk91b3lKeFRRa3BFUkdSdXBHU0pvaGF5dmpFbTdCOUQ1c1NSd084YkhNUEgyTmU4NVhka2ZVZk5SbTBneUpLTnM1NlFNcmdFaS91TnNnZE0yS2w1dlFMeHdZVGtCNDZ2d2EyWUMzYmx4UGMzM21wbUxZNy9pSlFuekREMGhWeUxjS2JtNUZ4UDMwbEYzRTh6K0gwbDdmMlBVYk1zbkRUUldwYkdPNXp3SklKdHNzQlgyMlBwckg1NmUvY3Q0RmNiZG1xQmpvZFcyUFNidVlzLzA4Znc3d3ZlMm0vNHc2Qmp6ZGdtWm5sSzkzYjh2amgvcXRCejBDT091Y2VyemNKalBkQkJaS3FKR0MvVGV5a3BseFpENlN1WVBhdVl0RCtobkhMeHZpVTRFVTRxMWtZK0hCSHM3R3kyLzNJKzl6UFQzVjlPK1hmbytub2h4R3ZOckt1ZERmZnBaL090QjNrYzl1UG1aNXZiWC9xNXJMZCtlaVhHdHhSQ2VISUk5aDFpVndmUVgwamkxOXk1djBWN1hIMi9aTlBmS0dzTG9lT2w0ODJxeE9UcjBMMXJJUHRSaUFJZFp4UENsOGRiZGdMYks3SG5tT3Jyc1Nrc2IwODZubW5PNThndW9NL0pCWC9PSklIbXpTeTBlT3ZyeXBFUFRpT0dzWnI1T2lvTGxONXdJaUlpYzZmTTdIUmdMZFAzY0xJYVk0MzBsTHJYWnpON3lTaVk5VDZrdW9jZ1BtOG9waGVVMDAzL1h2K0ljZmhERUo4M3lDUk5mNEJDVW5vK3dUYVo4WWVzMDEvL2owcmN1NjRTZTVhTWVTeUQrQnJEeXU3KzI1aHkzaXpzUUdTS05ia1dvUVhTWDFobEdDd0Zqb0t1a1g2RUNuUThBZmRKRTRvVmVuOUw5R2VCdHlUQnZ0ZEsxNE5xODl3dHU0bFA3RUpZUDZvSmNJR09JOXZwT0hDdjFkTnlSUi80NXpGYldranNrL0NBdXRxY0p4VXRzWXV5UktuTnFLbHRpSHpGM1QzZzU5ZnZiNmFydlVESHlQVWhUK2Q2NkJwVlVjQ3JpWTZZTmFrY1ljYVNRbGp4TC9YTHQxTXFBYy9DZlhjbDl0YzZvSi96L2F4dXQwNzNvR0Y5QUtIYTlHczZ4MkVpQlRhc3hWbnYrQ1hzVitQeXNwMGV3elBBank4ay90TkNFdjhUNThuZzU1YnBtZWtnQU1jYTRWM2pQZHF5dmdycmxpVm5SdEhnM1dieHZNa2ZYRzZqYXhyWDZXb3ZodEpIZzl2Rm1QMm40WDJPdjYwU2U1YnRmeTBkUHRMd3o0QTU3bDh0eDcwWHpXUi9hZTdycUN4UXFpRWxJaUl5ZHlvd3RlSEtaZFp0cExGOVNEMms3dlh2R05NL3lDd1lKbXNLT2x2U2NycHB2MkhJQWZyWmZDc3A0ODREYUtYMDRGekNoM0FlRGJ5cm5QYThQVTlwblNWOHJSQ0sxem1kSCs2TGV6OEhTOHY1eEo5dTdxOEZUblI0WHlXVzMxcy80dG9NTmV2MzJ0aysxd2ZweGdGczNYZkJubFlJL2xzby9SamozamlQeFBnK294T3crNm5RKy8wOG5hODE0OE81NEQ5T1ltbDlINzIzOVVYN1pER0pUeldzc3hoYWI4QTZmK0hPWFJqSDRYNUdnUGNTNlpuTlBhbkU4UHBDNHFjYTl0UkNXSE1UbEg1bVpnVjNUamRZaC9zMyttTHZmcU9yVFVlWlRWY1g2SGd2RnQ2VUMvRTNPU3Y5Rk9kbWd6WGdaMkoyRFNuZkE3REVYMTF3SGdHZFB6WGlEcmR3UE81UHdQMlBmVEg4WUZUQjduOEVIbDBNOFZxbmRBWEdHdHdlQTI3UjdLWDF6ZnZtZWorVFlOOHBVdHJpMkdiRGh4emJnUEZBbks5VjJIekhkSS9EUkR6a25ob01TOVAwMitQTjc2UDdsM2xLL3hyZzlXQTQvdmxLN1AyM2c5MnZHalBmWEU1N3AvV2owbEMwU3diWjlIK1RMVk1NcFlkQTFxRjd2UUtkVDdMZ0h3U09KUHJmVnVqOWJqdWRIU0h3MVVMb2ZLYWJmNkF2RGQ4QmxoU0R2OWp4VnpvVzNmeFpsYlQzRzlQYnV3azE2M1ZVRmlpOTRVUkVST1pPR1RpaDBVRWNvazRGWnRxZnhrelVqNmczbXpXamFsS3l2cnBteEVNNElSKzdEamg2V2IwWTBoUHJxOWpuRXQ2SHM4YWpiZWlqNXdxQVBucHZJNlVqbjVTZUdaeUxDbUhKTzhEdk1WZ0g5clVZN2NsVEdiMXNPcnRDOC82eVB5dm5lalpVMHIwdkxJUWwyNEFuQTg4RnU4b2paMXJ3eDJDVEo2UUErbUxQUndxaGRMeVp2Y1FDUHlHdTN3amRPOHBwMTJNTHdWOXIrRFBkN2NrR2V4eitiUERXY2h6NDVJSEtuYjd1dlpYMGxNNUNLUDZ6WWM5MDdQKzVNNHo1N3gzZVZvbTluMmNXK3RLcHhFM241NVBTdFdhY2gxdW40UjFndHpyKzlaank0ZHB5bnZyWExXR3R1WjN0V0t1NTMrTHdubkxzL3loY09hcVBOVGQyeERTY0U1TDRNZHllYXU2T2VVK2E4dTUrZW40K24vdnArTDhhUElOc3BMc2h6UC9nemtzck1YenVZSTdEUk16OEhKeWQvZVM2eDg0clVqcUx4TjRJZE9GY0M3aVpQYitZbEk3emxBOVg2UDFQcGpieWE0TjFyU2JFaXpEN1pVekRtYlhyWXo4OW00aW5uRkFJeFRlYTg3VkM4RHVBRlk2M2dyMnJFdmQrR0s2YXJSOWZtdms2S2d0VXMzVDJLQ0lpc2hEOUNIZ00rb0xYQ0hjQlB3UmUyS0R0ZHdHL3FMN3VZZmFiYnI0WXVCL3cyb05adWNER0oxcVMvT0RBUzA0c3B2SHBmV3o2Rm5TMVEvY2dFR0hEMG5aeUQ3SEF3ODFZYis0bGg5Vm1YT2F3QitmUlp0YnE3amNiL05yaDkyWitlNXI2N1U2NFpZRGVQeDVrT0pjQXJ3ZitNSk45V3FCbWRLNmxXWFN0TGlhK3pmRmZWZExlUnpRNm12blNUdW5ZRUxnSitGSWw5ajRYb0VEcG9RU2VBdlpzTS80Szk2MFJlMTlmM0hzaDlGa3hySDRWOERyTVZ1SnNkL2lCbWZlVTAvQVY2QjRHeUlmUyt3dzdyeEo3eG0wNlYweEsvdzNrcGxwREtrL0gwMElTdnVrK2xlU1hCOE4ybEdQUDZ0SFQ5L1VOVnFUckNDZWVUT0JVTXp2ZDNiUGExbVkvQVY5bjJLbnVEQVBYZ3YvYXNCdWljYnVuM0o1Z2Z5elRmVEQ5Z2pYemRWUVdLTldRRWhFUm1UdC9SdjAxTmtxUnJLbGNNNXZ4ci83dThSK0hZN0pmcllQSjVKSjBveEUrczI5S2QzOHhkSDdFOGFjQXg1cGg3bXd4OTI2TTExYlM0Ui9ENWRYYWFsMHI4b2svMnVBTXNBM0FVOEdTSkFGMy94U1JmenpJWFJsaWdkUWltaU9Mb0lhSHlPd3ovQlN3Zm8vK2ZhZ2xvK3hLTTNMdVhPWE9TeXF4L09YNldrTGx5UHZndEUva1E5dnpBcnpBeko3bmJpbDBmM0d1NDNWNEhSYnZtSHlmd25Od1RoMXZYaUhwL0pFNUoyTitMeHczdU43ZGYwNk0vMUtoNytlMS9Xem45S05EYUhtTTRZOXk3RXlNRndTQUJDTHhIRkwrWTd6eUQ2RFpyNk1pSWlJaWg1VFhvQ0dVRzZVQ0k4T09OMElYMmJsM1lGb0pueWw2S2ZEdU9TajNvT1RwMkZBTXBZL2xrOUt6MnRsNDM2bXZlVkt4UU9mRGkwbnBPZEMxK3NETFQrZ3J3R2t6V0g4aFcxRG5XaHFsYTNVeDZmUkNVdnBsb3lPWmYxMUw0TGlSUkVtUnprZTMwWFhjVk5mT2x1MXFuNXZZUm9UcU5tYlVBcW1RZEx5d0VEcmZXV0RqRStIVVZWTmZzMnQxT3gyZDJiWDBvRFh6ZFZRV0tOV1FFaEVSbVR0L2FuUUFoN0NFNWo3K3huNmpUVFZPSDVzMkU5azgvVFd2TGxmZ2YwZ1Bmamo0cWlGZzZRekxXS2dXMUxrV21YL2RvL3JSbXU3b2VRTjAzemk3OFl3clFuZi9UQXVwcEpzK2UzQnJkbS92aDU0WjFxVnM1dXVvTEZCcVJpQWlJakozSnEyMkwzTXFBTlBxckh1UjBYZTQwWWFBWlkwT1lvN29YSXZJZkdqbTY2Z3NVS29oSlNJaU1uZHFuWXEya0gzUmsvbVJJN3VKMzN1Z0JSY3hSNFBUMUJ1Z2VXK2tkSzRGNk41ZVR2VStrRG5Wek5kUldhRDBpNHVJaU1qYzJVYmQ3UXcwQUFBZ0FFbEVRVlIyTTNsWW93TTV4Q3lsK1cvZ2gxSG5zL1dHZ0VLamc1Z2pPdGNpTWgrYStUb3FDNVFTVWlJaUluTm5pQ3doTlkyT1NXVVdIRXZ6SjZUNjBTL1o5UWJKYWlJMkk1MXJFWmtQelh3ZGxRVktDU2tSRVpHNVUwdElyV2wwSUllWUtZKyt0SWpkaWQ1WDlZYklPckp2UmpyWElqSWZtdms2S2d1VUVsSWlJaUp6SjVJbHBPN1Y2RUFPTVNjME9vQjU4SHZnNkVZSElmTkM1MXBFUkpxU09qVVhFUkdaV3c2c2JuUVFoNWo3a1NVRG05bGRRSjdzL1RVVkZTWStKbVBuT1ZDdWU5NEQzRjE5YkNPcnNYTlBkZDVROVZHZW9Peis2cU5XN2tEMTlRQlo4NURCdXRkRGs4UjRJRG1ZNFlEbkM5ZDB6N1UwWGdUK1JQWjVxWEhnNWpIVEFHNWs5SWlnQThDMVpKK0pta0hHLzJ5a1pIMk1IY2dROC8vNWlJemVCMW40bXZrNktndVVFbElpSWlKelN3bXArWGNzV1pLbDJmME5jRVAxZFE1b0I1YVRkYUsvcnZyY1R0YkpPOVcvVzZ1dlY3R3ZyNURhOUFBY1hwMVdxRTQ3QXJndnNJU0ZXYlAreWNBUG1Ga3lhekdvUDlkenBSVTRodXc4cjJGZjMzZnRURnhENjBpeTk5eUJCTExyNEZUZlF3YXNZUHFkdVM4RmlsTmNka24xTVJjQzhGZlZSNzMxYzdROWthbjRKWk8vQjV2OU9pb2lJaUp5eU9rRExtcDBFSWVZNjVuN20vY0Q2U0pMUmpyUTNlQllEZ1hIa0NYUFJFVGs0T2c2S3ZOT05hUkVSRVRtbHJPdjFvbk1qenh3VmFPRGtIbjE1MFlISUNLeXlPazZLdk51SVZhOUZoRVJhU1lSZFdvKzMvSmtmYkNJaUlpSXlBS2xoSlNJaU1qY2NtQmxvNE00eE9TQmF4b2RoSWlJaUloTVRBa3BFUkdSdVJYSkVpUXlQMXJKanZmMWpRNUVSRVJFUkNhMktQdVFjbmNOZXlzaWNnQm1abzJPUVlCczJHc2xwT2JQNFdUZmIyNXJkQ0FpSWlJaU1qSFZrQklSRVpsYjIxbWtQd0F0VXNkV240Y2FHb1dJaUlpSVRFb0pLUkVSa2JsMU4wcEl6YWY3VnAvVGhrWWhJaUlpSXBOU1FrcEVSR1J1M1FVa2pRN2lFS0tFbElpSWlNZ2lvSVNVaUlqSTNMb0wxWkNhVC9jaFMwWXBJU1VpSWlLeWdDa2hKU0lpTXJmdVFEV2s1dE9SUUlWc2RFTVJFUkVSV2FDVWtCSVJXZVQ2K3ZxNDRJSUxHQnBTSDg0TDFGOVFRbW8rTFFkdWJYUVFJaUlpSWpLNXBtbEM0TzY4K2Mxdlp2ZnUzWnh5eWltY2RkWlpyRjI3dHRGaExRamxjcGsvL2VsUEFBd1BEM1BycmJkU3FWUUE2Ty92NTVaYmJtRjRlSmpoNFdIKy9PYy8wOS9mUDJyOWUrNjVaOUliM1QxNzlqQXdNREN0bUFZR0J0aXpaODgwOTJUdXRMVzFzWFRwMG1tdloyWXNYNzZjWE83Z1BrcG14cElsUzJocmF6dW85VmV1WE1tNmRlc09hdDBWSzFZYzlMcHpZZGV1WFd6WnNtWEt5dzhORGZHblAvMkp3Y0hCT1l4cWYrTWQ4MXd1eDFGSEhVV3hXQVFnaE1COTczdGYydHZiQ1NHd2RPbFM3bjN2ZTg5YUREZmVlQ043OXV6aHV1dXU0eEdQZUFUZDNkMjg3VzF2bzZ1cmk0Nk9qbG5ianN5YVdoOVNMV2prdC9td0RMaXgwVUdJaUlpSXlPUVdmVUpxNzk2OXZPWTFyK0ZoRDNzWTczblBlMGFtMTI3MFY2NWN5VU1mK2xEYTI5czUrdWlqV2I1OE9ldldyV1BwMHFVVWkwWHkrVHpMbGkwamhNQ2FOV3N3czJuSDRPN3MyYk5uSk1sVGs2WXAyN2R2SHpWdHo1NDlsTXZsa2ZtMzNub3JBd01EeEJqWnVuVXJ1M2J0QW1EMzd0M2NjY2NkQUF3T0RuTHp6VGRQT3k0UmFSNkhIMzQ0bFVxRnZyNCswblIwMXppNVhBNTNaK3ZXclEyS1RnN2dMNEFCUzRFZERZN2xVS0NFbElpSWlNZ2lzT2dUVXQvKzlyZjU5S2MvemNVWFh6eHFlaTFKdEdmUEhtNjlWVFgzUldSeG15elpORHc4REVBK241K3ZjR1I2YWlkUENhbjVzUVM0cGRGQmlJaUlpTWprRm4wZlVyLy8vZTl4ZC9yNitob2Rpb2hJdzlTYWo4cUN0Sk9zaHRTS1JnZHlDR2dCaXNCdGpRNUVSRVJFUkNhMzZHdElIWGJZWVVEV1pPVzV6MzB1VzdkdVplZk9uZHg1NTUxczJiSmx2LzZRWkg2MHRiV3haczJhUm9jeEkzdjI3T0dlZSs1cGRCZ2lVN1p5NWNwR2h5RGpxM1YwZGxoRG96aUFPODVyUFRGNk9NMk5JNE5iNnZqV1lQRlhheThjL0w5R3h6WU5TOGlTVW5jMk9oQVJFUkVSbWR5aVQwalYzNEJkY01FRkxGMjZsTDE3OTdKcjF5NTI3TmpCOWRkZnoyOS8rMXUrL2Uxdk16QXd3TkRRRUVORFF3d09EdUx1RFl4OGYyWkdTMHNMSVdRVjEwSUl0TGEyanN5cmRYeGR2MXdJZ1JOT09HR2tZKzBUVHp4eHBHUGxZNDQ1aGlPT09BS0FKVXVXOEtBSFBhZ0JleVZ5YU9qdjcrZWFhNjRaYVQ2M2UvZHVycnZ1T2lCclVuZlRUVGV4YTljdXRtM2J4azAzM1lTN016UTBSSXlSTkUwUE9FTGVTU2VkeExwMTYxaTllalZyMTY0ZGFaNjNkKzllM3ZuT2R6SThQTXl5WmN2bWRpZmxZRFVzSVhYN3VmbGh6UFliNGMvZHYzTHZpL3FlRFhESHk5b2VHMFB5bmdnUHhiS3FYRzRBUmlSdys3bTVxeTNFVjYvNzEvNy9udWZ3RDhhcTZyTitUUkFSRVJGWjRCWjlRcXBRS0xCbXpScTJiOS9PZGRkZHh4bG5uTUdTSlV0R0VqR25uMzQ2QUJkZWVHRWp3eFNSSnRmZTNzN0RIdmF3VWRQT091dXNPZC91amgwN2VNYzczc0d4eHg3TEgvLzRSNDQ2NnFnNTM2Wk1XKzNYandWWFEyckx1Zm4zUmJQWFQ3cVFjWks3L1dUTGVlMHZYbmRoLytmbUtiU0RWVHZHR3MxUVpQRXhzaWEzZlVCNmdHVkZSQTVWcldSNW5DS3dyY0d4ek5paVQwaXRXcldLSlV1V3NHM2JOcTY1NWhyT09PT01Sb2NrSWpKdmJyNzVab2FHaG1ocmExTWZVZ3ZmZ3VwRDZ2YnoyczkzRHBDTUdtRWhPcCs4NjZXdHZ6cmlVNFBYekcxa00xTDdFQ2doSmJMNFBBODRFN2dkdUppcy83Mys2bk5zWUZ6alNZQ1Y3THVYV2xKOTFPWWR4cjYrZXBlUzNUaENkaU81RG1pcnpqK2NmZjgzM0t0YUprQTdjQithb0w5ZkVSblhuV1MxdVllQVA1TWw0U3ZBRm1DWWJFQ2NuWFhMRjhpdUNaQ05KcnlVN0FmUDU4NVR2SE9tS1JKU3RTWnF0ZVl4SWlLSGl1dXV1MjZrU2E4U1VndmVna2xJR1hZeXpqbllOTll4YXhsT2tyY0RUNXV6d0dadWFmVjV1S0ZSaU1qQmVDZHdEYkFCZUcyRFk1RjlJdnVhbmplTEZyTEVvVWlqSEZsOUFEeDRtdXZ1WVYreWZ0RmI5QW1wbFN0WGppU2svdkNIUHpRNEdoR1IrWFg5OWRjRGtNL24xWWZVd3JkZ0VsSVk5NmVhalhLNHpqejJ1RmtLUE1Ld2gwMjBtaHRQMnZsS1ZxejhHTHZtSzlScHF0VkNVRUpLWlBFcEEwOUNOUnhGUktiaVI0ME9ZRFkwUlVLcVVDZ0FjT09OTnpZNEdoR1IrWFg5OWRkalppeFpza1FKcVZtMmZ2MzZmRnRiV3dMa2tpUkpnRndJSVhIM2tlZjYxNVoxSHA0ais5VTFOemc0ZUhWM2QzZDk0bWFCRFlQbzBiQ1hIM1ZoNVJQMVU3ZWMxLzQ4ZC9zY1p2dlZuektzdFR6VWZncjAvMnorNHB3V0phUkVGcTlieUdxdUtDRWxJbkpnZXhvZHdHeFk5QW1wNWN1WHMzVHBVc3lNSFR0MnNIUG5UZzE5TGlLSGhCZ2pOOXh3QTBtU3NIcjE2cEdST0JlcXJxNnVKV1Q5WXJTM3RiVzFBMjN1M2w1OXRKaFp3ZDNiemF4dDdMT1p0YnQ3bTVtMWsvVzlzZDl6dFl3VzZwSkM3cDZZV2M3ZFJ5V0x4cnhPZ0Z5MTdBT3E1V25NYk5UcnNYSzUzQ09CN3JwSkM2cE5wYnU5NjZpTFJpZWpBTlpkMlArRjI4N0xQOXJnbWVPdWh6MFFXS2dKcWRxSFlMd09rVGNDSjg5akxNZlZ2VjR5NFZJaVVuTW4yV2U0MHVoQVJFUVdnYjJORG1BMkxQcUVWRXRMQzZ0V3JTS1h5OUhmMzg5ZGQ5MmxoSlNJSEJMNit2cTQvZmJieWVWeXJGMjdkbGJMZnRLVG5sUW9sOHNyVzFwYVZzUVlWN2o3aWhEQ2loampTbUM1bWEwRVZwalpDbmRmVVVzbVVVMDRBYlhrVVR0WlI0eWp1UHZJNi9FU08rTWxlc1pMK3RRYmIvNWtDYU1HV0RnWlEvZTliZDczd1lrWGlGK0NaTnlFRkdZTGJyVEFPdm5xczQ4ejcxMUE1enpHVXUrNEF5OGljc2piQ2F5aFNmcEZFUkdaUXdXeWZxUVd2VVdma0VxU2hGV3JWdEhTMHNMUTBCQmJ0bXpoL3ZlL2Y2UERFaEdaYzF1M2JtWHYzcjBzVzdhTWRldlc3VGQvNDhhTkt3dUZ3b3JoNGVHVlNaS3NOTE9WTWNhVjFXVFNjdUF3TTF2cDdpdkptcE90TUxNVndKcUJnUUZ5dVJ6dVBpcGhGTUwrQS80c3NLVFBRamFsR2xqendyank4SXNtL21XdG5lUjNBeE90NnI1MGdsa0xRV3YxV1VQR2l5dytnMlFqemFsVFdCR1J5YTBGSnZxcXRxZ3Mrb1FVTUpLUUFyajk5dHNiSEkySXlQeTQ5ZFpiQWNqbGN1TW1wQXFGd283YS9KckpFa295NXhaTURTbUh2MHcyZi9YZXlvNHRTL2FyMkpheEJUMHlVUzBoTlY0TnFSdUJoOHhqTERuMjlXblZGTlhxUmVaWUNoelI2Q0JFUkJhQlk0QytSZ2N4RzVvbUlkWGFtbjBIdmVPT094b2NqWWpJL0tnbDRITzVIRWNlZWVRQmxtNGF0YUZ1QjhZK3UvdWdtUTI3ZTByV3FmV2t6MmFXdXZ0dy9XdkxScHFiY0IxM1Q4MXN1UDcxMk8zVnBnOFBELzl2WGR5UmZjbVN4blBpcFBPUFlaanQ4eFRMN0twOXJ4a3ZJZlhDNm1PK2RBRy9xTDdXcUNzaUI1WUNxeG9kaElqSUluQUVxaUcxY0J4MjJHRWpOYVMyYnQzYTRHaEVST2JIWFhmZEJXUUpxVFZyMXN6cnR0MzlIbUFYV1Y4Zjl3RDladGJ2N2dObTFnLzB1M3UvbVEyNGV6OVowcWdmR0prZlkrd1BJUXpFR1BlU0pYSUc2c3VvUFE4UER3OTBkM2N2OW5ieWU4aEdqNUs1TlZsQ1NrUVd0cFFGTnZpRGlNZ0N0Um9vTnpxSTJkQVVDYW1WSzFlT05FbFJRa3BFRGhWLytVdlc2cXE5dlozbHk2ZjNIZDdkeTJhMjA5MTNWcDkzbWRrdWQ5OEY3REt6WFRIR1hXYTJDOWdCM0pNa3lhNysvdjVkM2QzZHUyWjlaNXJmWHBTUW1nKzE1b1JLU0lrc1BrTXNwTDcyUkVRV3JtVkFVelFOYTRxRTFQTGx5MGNTVW5mZmZYZURveEVSbVIvYnQyZHRxbHBiV3lrV2krTXRjcTY3NzNUM0hTR0VYV21hN2t5U1pOZWxsMTZxelAzODI4dStFZUJrN2l6ay9xMUVaSElWMUdSUFJHUXFXbUdSZHE0d1JsTWtwSll0V3phU2tOcXhZOGZJcUZBaUlzM0szZG01TXhzWnU3MjluVUpoL3c2b0w3MzAway9NZDF3eW9aM0FRaDZkVGtTazBjcGtvK3dkdER6cjExbG91Y0xNYmlpblBZK2VwYmhFUkJhYWhLd0Z3NkxYRkFtcHBVdVhqaVNrS3BVS0F3TUR0TGVyeHErSU5LL2g0V0YyN2NwYXppMWZ2cHdrVWNXUUJXNEg4RmVORG1LdWJUdXZzSFlRN3dCYkZZblhIWFZoZjQvTmIvTzVwdmhlTXdWR05vSmZIMW0vTzNMb2FHWGZDSTdiR2h6TGJOdkRqRC9EcmZjeDQ5NjRyNEN1SEhRUHowcGswZ2dHSnhYZzZxYm9KMGRrbHVVNHdJakppMFZUZkhGYnNtUUpMUzB0bUJtRGc0TlVLaFVscEVTa3FmWDM5NDhrcEE0NzdMQUdSeU5UY0E4TGFaUzlPYkRsdlB4cit2RjNHcFlITUFKYnpzdi9ja3ZrR2VzKzBYZmJQSWNUNW5sNzgrMTV3Sm5BN2NDWHlRWVlpR1RKdi9FU2dEYk9heU43VCtiSmtodUZ1dGVyZ1RYQTRjQktzdHA5eTZyejI0QWwxVWVvUG1wbDF2NGU2MkF6NXJWOUdpdWRZTHBYMXhuUDNnbm1WY2hHeVR3WXk4YVp0cFRSeDNzeVRwYUVxY1V4VlAyN1FwYkV2cXZ1c1pmc3ZEeTB1ZzBIbm51UWNTOVVaV1o0YjlKSHp4WEZ0UE9zSWRJN29GZkpxRVVxVDhmVExOakhvL25yKzFPKzNPaDRSQmFnZHJMYTk0dGVVeVNrV2xwYXlPZXpyam1HaG9hb1ZDcTZRUk9ScHJacjF5NzYrN09CNTFhdFVwY2JpOEJPbXJoVDh6dk9LNXdkNFlQNzM0WGJJeno0MTRDTjh4OVZVM3NuY0Eyd0FYZzVXV0xwWUpOd3RTUk8vU01sUzlJTWpYbXVQZmFTSlU2RzZ0YXZ2L2tmKy9kTUJTYi96cHBqOVA0YjQzL2V4cHVlVk5jL21NOW5MUUU0VkRkdG9HN2UwSDVyN0orWVRxcVBZaldPSTZyUHJkV1lFa2J2MndEWmlLVk5jU015eGl6VWtJSXlQVCtkaFZpa2dTellnOHhzcmNhbkVKblFhcklmTHhhOXBraEloUkFvRm91WUdjUER3NVRMcXRrcElzMXQrL2J0REExbDl6cUhIMzU0ZzZPUktXanFoRlNLUDkwbXJCUmlHN2ErakNNTy93UjN6VU1vdFNSSXMzY2srUmZneWNCZ293T1Jodmxlb3dPWUE3T1NrR3FBd01RMTgwUkU1c0tSTkVtVC9jVjQwZDlQa2lRVUNnWE1qRFJOMmJObno0RlhFaEZaeExadjM4N2dZSFl2dW1iTm1nWkhJMU93bXl4SjBzYStHaFNIREF1RjBDUS81QzBVdnlOckx0WVVJK3pJdEJuUWpLT2w3bUtHVFp1TGRCMUI0bmM2dnJtUzlvN1V6Q3lHem1zd0hsaE9MVjhJOFFXR25lZHdMUGdXeHovYUZ6ZGRlT0RTdTFZWEU5L20rSzlpeWpPVHhEN243aHNNUGxtT3ZhOEVLTkQxTUpMNGRuUGI2SGdyeGpXT2ZiQXY3Zm5tbUxKV0ZFTDZ6MFo0aHVOSEcxYkIrSzJudzgrdHNQbU9zVEVYay9nTWQvdG40RVNEZXh6L1hpWDJ2d211M0c5NDhRS2RqeVBoRmVZODNQRmx3SjNBZjNrTTcrcWorL2J4OXFlUzdqcWpHRmE4MitIcFlLdUFhMkxrdGYzMC9LSys3RFpLOTB1Q3ZRbDRKSEFFK04zQVR5dXg5eDlHeHpEVjR6QTI5bzZ6TFFtWDFQNU9DRjhxSnAxZmNtZWdFbnRHK21OcHBlTUJMU0c4d2VHUjRJY2J0dHZOTjNzYTM5dkhaYithYkJzaVRlSW9acmNtY3NNMFJSOEw5VFdrWW96czNidTMwU0dKaU15cHJWdTNLaUcxdU54RDluOXV2dEdCekFXTFhETEo3Tit1dWJCeXg3d0ZrMm4yR2xMYmdSTWJIWVEwekxIczYzdXFtZXhranErUnhaQysyK0J0NEwvRCtEbHdiTER3cjhXazlKeHBGR01oMkhmSXJqT2ZqZGhOQUFVNm5rS0lsK004RXZ3L3diNkMyNzBEZktNUU9sKzJiL1ZUQ3NVUU41dUZ0MkxjYnZCcDhKL2hmb3JSc2wrVjUwS0lyM2ZuVTVqZllYQ0p3N0NadmJnWTh0MndQajk2MmM1M1dzS1BjRGE2ZVRmWUY0SHRadmFTRU9KVnJYU05jOTJ3cEppcytCSHdPT0MvZ1d2TU9DVUUvcXVOamNmWGxtcWw2MEZKc044QXp6VDhsOENuTWZ1ZHdlTkh4VERsNHpCT0pIQ3p1MS9rK1A5VUovM1UzUzh5L0pOMTVUOGhGOEpWanYrZEdkZURmZEhOcjhMdGlSYVN5L0pKNlJtVGJVT2tDUmhaa3ozVmtGcElpc1VpZ0dwSWljZ2hZZHUyYlNOTjlvNDQ0b2dHUnlOVFVQdWxwQ2s3TmovcUUzM2Z1djI4d2dYdS9nWXpHMm1hNk02MWlRMC9xd0VoTlh0Q2FnZzRBYmlzMFlGSVE1eENWdXV5MmV3bDZ5eC9Eb1d6eW5Ib1FYRDVWb0JDNkh3eDhHL3UvQk53OFpTS2NEc1ovT0p5MnZ1Q2ZSTTcxbGl3aTRHOVF6R2NQa2ozLzJYVFQxMVZDTzFYZzMwQXVyNEszYnZ5eVpJbkFBL0EvU3ZsMlB2c2ZXV2NWSnhnaXk4WWp1SGtmV1dldHF5WXRQMFFzNDVpYVBtbmN1UjlBRVZLWjJHOHhaMGJQUTUyOVhIRmxsb0J4ZEQ1T3N6ZW4wdmk1d2RUVHE4djNPQmhPRjh0eC9LWmNOVVFZTVZRK3BLWi9WMHUyRXNHSXE4R3lJWDRqMmEyeElrdktxZWJQcnV2aE5QcmttaFRQdzdqN1dpWlRWY1RPYThRU20vSGVIaEt2TGcvYnZyeW1QSy82bUF4V2xjL1BadHFjOXJwMmhoQy9MbTVmUTVPL2RsNHRjZEVta1FMV2Uyb3BtZ3EzRFFKcVZxVFBkV1FFcEZEUWEyR1ZBaEJDYW5Gb1V5V0pKblgvM2VQdXFqdm9MWm5iMmNZS3ROSzZoeDFZZVd0dDcyczdXTEh1Z3hiNXNUL08ycnJ3RS9zbS9QNkM5NmgwZ1B1SUZuL0VYSm8raXVhczdubUlIT2NrUEtZdnJHV2pBS29SUHQ4TWZnSHdQNmFLZmNGNVNIRzRYZldUeW1HOER5TVpkSDlsZnVTTUpBbFJVcGZNT1A4UE9tWmZmQXR4MXV6L3c1c3pPaVRWNC9iQ1c0MDNqaTZ6Ri90OXJUejFaWndaZGJFTGt0SWVXS3ZOSURJcStxVFVRRGwyUE9oWXVoOHZwbXRiMlhEQXdmWmZPM0kzcmdQVm1ML0s2ckpxR3hTREIrenhQOE9Ddy9kVjRwbFA2ajQyTGozSGMvcEhJZng5dlZBYXVXYng0LzBzMmxUL2J4K3VpOHIwUG52WnJ5b0VOclBxVVF1T3BodGlDd0NyV1JOY1p0QzB5U2sxR1JQUkE0Vk1jYVJUczFiV2xwWXZYcDFvME9TcVVzT3ZNamlkZTlQRE53STNOakFFR3JKcjJhdkliVUx1RmVqZzVDR1dRcjh2dEZCeklISUhDZWtLc1FyUjAvcEhvYlNyV2IyWURodENmeHFLalhQdHZSeitTMzFFOXo4ZE1Nd2VIQWhsTjQxYW1temt3RkNDUGNsUW44NjlGL0YwSG8zeGpuRnBITlZtcVlmNk9leW56RkJRajJrL3ZQOTk2UG5Od1h2SEFZYmFWSm56bnFIdElMOTF6akZSTWQ3RERzaEpPR2hwSXdrcEF4dUdsdWJxTUxBelVWYWNmY1ZJd1ZFdmhxQ3Z3RHN3a0lvblR3Yy9lT0RiTHJ1WUkvRHdYQmp2UUZwOUI5TU1QOFhCaThDSGpyZWZKRW1rUWR1T2VCU2kwVFRKS1R5K1R4bWhydHJsRDBSYVdwRFEwUGNmZmZkREEwTnNXelpNbGF1WE5ub2tHUnFtajFKc2hEVUVsSk4wVWZtSkxZQjkybDBFTkl3cmNBZkd4M0VIQ25NYmZHdCt5V2MzR3JWUWZOVHUyN1llQ09HMmlvQU0zdkIvdk9xMjhHci9UMWRzV000YnRpUUpNbkhEWHRNa2lTUExucnBlbys4cGtMdmo4YXVWeUhaTms1eHFlRjluZzJVQVpCZ3JNRFpraVhaeG5VblFQQ3diRlJjTmw3eno3WktsaCt6a1dQU1Q4OHZpbkhqNHduaEk1aTl1Q1d4Ritjb1hacW02U3NHMkh6RDlJL0RRVm1kbFpHN2ZieVpucVoza2lTWTJiTHg1b3MwaVhiZ3RrWUhNVnVhSmlHMWRPbFNqYkluSW9lRWNybk03dDI3aVRHeWV2VnFXbHVic2xzaWtZTnhxTlNRMnNxK0cxRTU5TnlMSm1xdU1jWWM5eUUxSzhhcjM3TVh3Rk5PcmREelArUE1IMldBelRlUTh0aFdOand3RjVLWGc3MkE0RDlzajUxbmpCM1pEbmEwc2Q5b1dsMHJNRitLVTB2TXBPN2VCeHhPVmhOM3ZLYlNSd0M0eFIwSGltOGlaUzc3TVpHZkZDazkyaE5lYmRoWnVaRGJQQkJQUGFGYXkycGF4K0VnN0FFdzRsckdxWTFyaVdYNzZIN1EreWl5Q0N5bmlVWmFiWnBmRU91YjdPM2UzWXo5UElxSVpIYnUzRW1sVWdIZzZLT1BibkEwTWtXQjdPZm1RNldQbzBZWnJENDNlMExxTHJKZlNCZVI5WGs0ZFZXam81Z1BlYnFPbXVOTi9EWDczdXZOWnBHOXJ6UHU4V29BRDNSTVo3MUJObDliaWIwdnhYaVptVmtJL1AzWVpkcFpjY3JZYWNVa1BSc0E0NWUxYVdiOGo1bTFGTm40NkhFMkZReEs3dTZlcGxkTUo4WnhlSm5lU3l0cDcyTncveXJHcW1MUy9nUTQrT013M2pZQWtySDliSG44SHdBTG8wZjJxekczTGdBekxwL2g5a1VXc2pVMDBmOEJUWk9RcXRXUVVoOVNJdExzZHU3Y09kSTArWmhqam1sd05ESkZ0WkhubW1LSTNnV3NWb3VnYWI3ZlRPQVdZQzdhNmhwMHRjUDZ3L0tzWDlmR3h1UGI2ZXpJMC9HMGZPZzRyeEJLRnhSQzUyY0tTZWYzQzBucHUxTXY5cFJDSWJSY1cwenlYMmZoSmd1VFlpamRVQWlkN3p6d29oTXJoTTZYV2ZBL3QxTXF6VlpnWXhod0hEQXdSK1UzV2d1TDhQTWJJbDl4ZHcvNCthMTBQV2owM0s3MkFoMVBxZjJWemQ4NDZ2UHJlUFhYZEI5aWpCRDRLSFNOZEJaWllNTmE5L0EyQUV2NWRHMTZ4QzZzcnZEeEFodlcxcGRSQ0ozblkzWi9qRXZHOW44MVZYazYxMFBYcU5ZMVhoM3RNV0pETUwzak1EbmJCdUR1eDlkUGpURit6cDErdy80cFQ4ZUcrbm50YkR3VGVMNDdXOHJwMERlbnRYTWlpOHRxOXFzMXVYZzFYWk05MVpBU2tXYTNhOWN1MVpCYWZHcnRLcFdRbWx1MVh3d1gzUTN0Tk8wbGE1b3pRNmN0SzRUMjZ3elBlOVpKYXJ1WlcrM3R1dThnWnEvY0dUWjhKMjQ3M05pUnArdW9QcnJIN2N0bHRLc3FVTG9ZZUZzK2RKemJGemRkT1BQWVoxZVJqak14TzU0MC9tWW01VlJpL0dZeDJOdERzQzhTTjV3RW0yZTdING1sd1A4ZGNLbkZ5OG1TVW9zcTRWWm0wOVVGT3Q2TGhUZmxRdnhOemtvL3hiblpZQTM0bVpoZFE4cjNBSktRZGhWSTNvZVZmbXp1dDBBNDNKMi9jYnhpTVh4eWJObG03Q3dHdng1S1B3Tno0SEVZeTkzOVV4VjZmMXBicmkvdCtXWWhsRDVsWmk4bDVHNG9XT2VQY2E4WWRqTEdnM0MvdmhMOXBRZTdqNWI0cXd2T0k2RHpwMGJjNFJhT3gvMEp1UCt4TDRZZlRQYzRUR1k0eHU1Y3NBamgxY1hRZVc4M2xsVFNuci90Wi9PdDdWWjZZWEQ3b2dYckxWanB2M0Z1TStOKzdtdzAyQnVqUHdPdTZEdlkvUlJaQkZiUlJOOG5teklocFQ2a1JLU1oxVGZaVXcycFJTTkhkcU4xa0dNTHlSUWRLZ2twSi90Q09rUDVZT2JySEw3dmJ0MEc1WlJZc1RTVUExNU9DWlVFOXFhd3E1KytIUWNhZ1N3Zk9sOWwrQVNkQ1h1THV3MEV3bW1GVUJwM2FGQ0xYRjZtOTlLWjcxZTlydFhGRUY4NEtwTElkUlhLUGZtazhMaVJhZGcvNEY3eHhBcDVPczRaVlVUS2JYMXMybHo3czBESHlRUjc4b1NiTkxzVzk2TUxJZmRhS0kzN21hL0U3ZStCNnc2bXljVnk0TmNIc2Q1aWtaSmRMeGRWUWdxZ0VqZWRuMDlLMTVweEhtNmRobmVBM2VyNDEyUEtoMnZMaFpoYzVvbi93dHcyT3ZaRTRFN3didzFIM2o5STkvVmp5eTJuUTg4b2hwYTNBZWM0TEFOdXdPT25LbkhUdiswZlErOC90aWVseTRMWlMzRWVDOVlDZnJPN1hWQ0pBeCthNGlpQzQvTFV2MjRKYTgzdGJNZGF6ZjBXaC9lVVkvOUg0Y3FSNWlsVFBRNlRHV1RUZFRrcnZRajM4eDE3Qm5XalN2YW52Vi9Kcy9GR1M1STMyUDluNzh6ajR5ckxQZjU5M2pNem1TVkptMjZVVWhEWktZdGcyV2tXWkJXS3lyNElnb3BlRmJrc0lvb0x3bFhFcTdKZEVCVkZRR1dWVlJiWlNkSlNLTWhXVnFGQVdRcUY3a2xtbi9NKzk0L0pwRWs2bWNuV05wbSszODluUGtuTys3ekxPWE15Yzg3dlBJc3lROUY5Vk9WajBPdDhheTlNTWZ2dHdlNmp3ekZLR0FjazF2VWlob3VLRWFUR2pCblRWV1V2blU2VFRxZXBxbkw1UGgwT1IrVlJDTmtURVNkSWpSNEszN2RPa0ZxekZHNWlLMTJRZ3Z3RjZiQ2dxZzhuYmV1UXZaWUV6Z0taREtTS3RrSk80YkMrb3ZiVTJNdXhES3NnRllMSmlGeWtxdThJa2dHZElvYjdRN2JtYllQZXBLcUpUcThUQUJYbDZsN3JDK1BwWGZoMENWSjRmRmFRbitXVFNNdHEvOU9xMERuR1dYMUhLQVordytCeWdHeENCVlZYS2tLS3ZJdmVvRXBteDJsZWhMLzZRWS9ibHUyTDJRTWsvTlk5K2pkNjg1SjRrYkc3ay9SYmJ3UnVMTFBHRi9BNXRIOXpBbFFsNHJiNWRPRDAvbGluL05ZYmdCdktXNWJhbitaVTc3WWtzMjdENTdiK3JLRS94NkVjQ2IvMUw4QmZpbzdQN0xuNEhEYVU4UjJPVVV3MVVER0oreXRHa0txdHJlMGhTS1ZTS1NkSU9SeU9pc1AzZlpZdlgwNHFsY0x6UEtaTW1WSytrMk1rNEVMMjFnNEZJY1FyYVZVWlZKRVBiVm90NTh3NlJmU1JoTjk2MExwZVJtOXkxbndoUS9QTFVhL2hOdEVlMjZkbmFPNHpCQzdxTmZSNUE2N1dmQzVKODFOOXRhOGh0cVNDa3RrV0ljR3FuSHNPaDhQaFdKMHduUlVuSzRHS0VhUUtIbElBcVZTS1pETEptREZqMXZHcUhBNkhZM2pKWnJNc1g3NmNUQ1pESkJKaDh1VEo2M3BKanY3aGJyRFdEdXVUaDFTRy9FWHBrQVVwUWJhTk1XTkFJcEtQdnByaWlmZjZheCttYVlZeE9pMWhXNjd1dmoxQ3c4WkovQlZySU5mU09xSnBiTlRvOFRrcmovVVd1a0xVVDhzdzY5VWhUckFKc0dLSVk0eGs0cmpQUzRmRDRTaEZpTTZDQXBWQXhRaFNrVWlFYURSS1cxc2JtVXltcXdLVncrRndWQkx4ZUp4bHk1WmhyYVd1cm81WUxMYXVsK1RvSCt1RHg4NUlZQ1I1U0Mzbzl2dWFxRDZ3SElneURFOUpSZVE3ZU41M0J0Ukg3V2xZaW9iNVJkaHpJMHpvZEd2bDZqVE44d0dNMGE4RFI4TDBhK0haTGhITkdQbDFGTytJaE4xcktzejVaRWc3TWtoaTFCK0lNYmQwMzZhaXpRbS85VXZsK2thOGhxTlJOazdhMW9zQndtVEdpQVIvRnpUNm80emxvb0pkRlh0dkhmRE1LMEZ0dUxacVR4c0FBQ0FBU1VSQlZEeHVXODhZd25MSEF2T0gwSCtrNHdRcGg4UGhLRTJJQ3ZLUXFwZ25pTUZna05yYVdsU1ZiRGJyQkNtSHcxR1J0TGUzczJKRi91RzRDOWR6T0ZaanBBbFNLenQvM3hSb0d1YnhsNUN2akRka1ZQV0NuTzl2amVveWhUdHp2bXpaMTB0VnJ3RlFLMzE2K3ZoVTFSamgrd0ZqaitqYUtNd1JvVHBDZExkdXBnTDZPVUgrczY3RUtBQkZnd2hqZkNzemZTc3pFUjZTZkk2T3NoamxjQVBud2JRUVFJbzU3NnF5RU9GejNlMDhFOWdYd0ZxZE5jVGx4b0JGUXh4akpPTUVLWWZENFNoTmdFSG0yUnVKVkl3ZzVYa2UxZFg1YXdmbkllVndPQ3FWam80T2xpOWZEc0RVcVZQWDhXb2NBMkRVVll3YXBSUUVxWkZ5ZlhOWHQ5K3ZKUzlNRFJkTHlZZnNEWVdDcC94SGFXYS9vZkFQbEFQU3RDOU8wengvOVJjZkNQSkZsRmRTdEQ1V2ZFaXhHWnBmVitVdEZRNHZiTTM1dVRrQVlreVhVQk9pWVh0RUpsbjB2aUh1eDdDUW9ubDJpdWJacUg3WXZ4NitSZVErUkdxalROeTNhN1B3cEtydURWdXNTbVlxdXErcVpwTmtIaDdpTXNQazMvdEtwUU1uU0FINVJPeHh2MFdndVVpUkFJZkRzUjRUcElLcTdJMlVDN1loWTR6cHlobVZ5K1djSU9Wd09DcVM5dmIyTGtGcW80MDJXc2VyY1F5QVhPZlBpZ21WSDZHTUpBOHBnRE9BZHp0LzN4UjRIdmdaMERnTVl5OGw3eTB6YU1Ma2FnRlVkQ1dBV1BNSDBHalVSTThwWmg4MTlteUVDVmJzTDRxMUM4UWtMeWdnNkgwb3UwYlljeU9BREUrOGlySUMwYjBMOWtFam53ZFFhKzRkeW42c2JWUWxCdUJEUjl5WGY2bXF4YXlxK0tYS0hCR0pSSmk2YzM3TDlLQW8rNG5RQ25PSG12ZWpva0kxaXBBZ243RGY0WEE0SE1YeHFLQUhuUlVqU0FGZGdsUTJteVdScUJqUjBPRndPTHJvNk9oZzVjcDhGSkJMYUQ2cVNKQ3YveDRxWitnWUVnVkJhcVFjNXhYQXlkMytIZ3VjRHpRRE9zVFhma0R0VUJibkVhZ0ZFTitzaEh3NWVoRzVEY3haVlRSdDBkMjJpb1l0Z1hNVlppZjlXVGNYRzAraFJsWHpnb3ZsUGhFUjhVSUhkeldMemhPVlhibzZpQjZDNnVJVXpYT0dzaDlyRzRFYUFBK3ZEWnFYSU13RkN2dUpXbDRBd1BpN0FJU3Bub0ZJclZXOXE5aDRBeVFFSkh0dGU1aWhuMDhqNVhVaThJZWhIaVNIdytHb1lEd3FxTnBxUlFsU1k4ZU9CZktDVkVkSHh6cGVqY1BoY0F3LzdlM3RyRnk1RWhGeEhsS2ppemJ5Z3RTdzVQeHg5RW5oaWVGUVE5bUdrMlpnWitERllSN1haNGlDbEtJYmQvNjZwTEROK3ZvOWdaUm43SzNRMUhrY2Q0d0ZETGVEV04vUG5WSjh0TjFyUmZDa3N3SmNuT3dzVmMyQUh0ZzFuL0lTd3Znd0RaK0dwckdxc3BmQ1B3RTdsUDFZMndneURpQlpxSGFuUENyQ1JpR2F0Z2RJSVM5MTJ1MEs0Qm5OaTFWVzdoNkc2VDFXZVZ4V0toVjFmK0p3T0J6RFRFVjlEMVRVQjM1ZFhSMlFEOWx6SGxJT2g2UFNzTmJTMXRaR2UzczdnVUNBRFRiWVlGMHZ5ZEYvbG5YK0hMTk9WMUg1RkR5a1Jwcnc5d0t3RS9CVjRIS2daUmpHVklZb1NHSFlXUlUvUWVibHdxWWtyZTliYTc4QjdCVDE5Qjh3b3k3bTFkMmpzTDJLbnBMbWlmOFVHeXBDZURzQUZYMDl2K1hKcEFoelJXVmZWb1ZRNW9VYVQzYUplWHFvQ0FHeDlyYlNpOXk3QnBvbU1NUnIxb0RuN3hGbXhuNENrL3F5aVpqNk15S20vZ3lFblV1TnBhTGJxYklRbWpzQXJPVnhBTS9ZVHZHdGVZa3Fpd1IyQVZEa01FWG5KbWw5ZnlqNzBJa2gvOTVYTWhWMWYrSndPQnpEakNIL1VLb2lxS2dQL0hIanhnRjVENmxrc3JjM3M4UGhjSXh1Zk45bnhZb1ZwRklwZ3NFZzQ4ZVBYOWRMY3ZTZlFoTGl1blc2aXNwbnBBcFNCYTRqbjFlcWliekgzRkJlVnpKVVFVcllSZUExZUxMSFJWT1NXYmNwY3JyQXpKZ3hDNEI5Z05PU2Z1c3RmUTVsMkFFQVg1OHZiRlBsTVlTeEVScDJCMUJyN3ZOOTI1VDBGOSt0Y0RpcXkrTWtIeTIxeEtqblBSZ3oraVpNSDFKZU1NSDh5Zk84aDBIcSs3SXhJbDh5SWw4Q0ZOVytQZHFVSFJDNjlqT0ZtYU5LeW9oMGVZTlo2NTlvTFFmRm1QRVpFVFpYNVI5RFdYLzNaYkw2OWZ2K0RQMThHaW12ODRHZkQvVWdPUnlPZFlya0h5VHNXQ0xQWWRQWS9Lc3lpZEUwbVRXWHo5SXd5anlMUzFGUnlWVzdKelYzSGxJT2g2UFN5R1F5TEZtU2o2eXByYTN0cWl6cUdCVVVLbTMwNlozaEdCWUtPUlZHU2c2cE5VbVdJUWxTTStwUURsQzR1bWl6c0VTVnVJalVvdHFtSXN1SzJxMnlQMVNWamdTTHVyeXRyTFYvQmUvUkZLMVBBU1JwL2dENEFKckdvdnA1UmY0S3oyYjdIclFwak5ycHdLMmw3Y3FqUHJzbGtOZWludjVOZXJmaFAyK1JFMVArckwrWEd5ZktqT2tpc3FHcVByVnFhM01LVzM4a1pQNWQySkppOWlNQUVWUC9YVkcxV05Pbm1EZEFMQ01uYWYrYUlNZklDcmt0UzlUVVh5Q1kwN0gybURpekhselg2MW5UeEV6RFpZaWNycjQ5TE1Hc3V3Q2lOSDVlak42c2NFbkN0bDZ3cnRmb1dMZEV2ZnF2Qy9vbjM2L2RQd1dQOUc2dllxL05QV05mRmJncWJqbHpYYXl4RXdNN1JtQmNKSUtOK1BpMUJtOEQ4WmlNeWdaZ0p3c3lHV0VEbENmN2UyNUhtVEZkalcyTjBuQlJ3cllXTFFJeTlIVlhqcWRzUlFsU2hSeFN1VnpPZVVnNUhJNktvN3NnTlhIaVJFS2g5ZUdldTJJb2ZDbTV4RjlybGtJT3FmV2hTbGNPaUE2MmM4UjRKNHBRcGI1ZTIzMTdtTVo5UEUvUEJ4b1UzbFhWN3dtY1plREdxR240dmdpWHhmMFZ0OE84cm5MR01YYmZRSldEZ0wvQi9LN0tQeWxtdncyODNYdnVxTEhIaUVpVjcvTzNVbXNNd3k0aUVySyszam5ZL1FUZnFwcDBEaHVIV1IyaWpVL2FYcUVPU1o1Y2lFOWZZbFFRWkZYeVdHTk9WbFcxMXR6UTNTakJyUHVLOURXQytiS0lOaWZ5WXR4d1VWSFg3NzNJTWRyK2YwWDJBTVpnWkNjc0ZTOUlGVU1NT3lGU0Mrd3h0Skdhd2tBT21pc21QODc2Um95bXlhajlwY0o4RHdJeFpoelV2VDJPM3hMd2doY0JJVVZmNnQwT25oK241ZUUxczdhR0E5UnduU0FSUmFNaTBua2hyWUJndW4rMENxaWFGT2h5VVZtbXdrNzluU2ZCN09kaTBqaFhWYytMVW45L2dsblBEZk91VkJRVjlZVldFS1I4M3llWlRHS3R4WmlLaWtwME9CenJNZGxzbG1YTDhrNEtFeVpNSUJnTXJ1TVZPUVpBNFliMlUrdDBGWlZQUVdoWUgvNDVmQVo5NDE0LzBjQjVpajZUb1BYNUNFMVRNWHE0UWIrT3NLT3FwQVc5T0dIOUMrQ0pkbWk2UG1iMFRFSE9BYTZQbXJvL0lvMlBpT29UT2N2dEdMbEFoSUQxOWM4eHIvNWtWVk91U2xvQXdCZ2VqdExZdFZHRTFyamZja0RoYjgvWXZWVkpKb2svTUxqOWhBeXpYczNZVlI0M2NkdnlhNEJDQXZMVmFhcU9HajBSMGJRcU5hTHNvK2oxcS9yWWI0cklJeW1hRjBSTjQzeGdhcW41UmFoU2xjbFIwNWpxdnQxYVBTQkZhK3NnZGttcGJBOHBuMUhtSVNXK09jbWlleVpaVWt5VVhDK0kyNFdYUkpqeW55UzUyWU1kSTJvYWZ3bDZtbHJaTmduREtlQTYxaHBiVk9IWm0xV2xGc2hneksyS3RIVzNpT0Q5R2pnSzFjVUNGMkdNYUhmUkgxSlllbFI1SFM3eUlwVFpFTlhMRkhrSGJFSXhjZkUxYnJFSndZdjdTTHRIZW5rU2x2VU9aKy9KbnVPaUp2amZmYzZsdkN1d0M4YWNFS1hoQzhWc2ZHdHZURFA3alVIc1NpSEV1U0tvS0VHcUVMS25xcVJTS2JMWkxGVlZvK3NoaThQaGNQUkZiMEhLZVVpTktncGVJeHVYdEhJTUZ4WGp5bDZHUVYyUVJqeXpuNnJXNGN1cEVScjJFbU5uaTRpZ3RLRjZtYlgrcFNtZWVHOVZqK1pVM0hJUjdQNjdpS242cW9IL0Fwa0pza2VhNUMwZWtYcFJ2VEZKNjV5WVg5OGhSczh2dXdoZGZmRVczdXRoSXJJMzZFUHc3TnJNdzVBQ0xoRWtEUGlLdnVqYjNHVUFudEY5QUxLK25OVnBlNG1ncGNNbWkreG5Ibi9CSU5kbnFleVExRkVuU01WcFhnUU13WXV2RXBpZlRqTC9qcUdNSUtKN2dWU3ZMeC9lbGNlZWthZ1h1a1ZWZDdQV1A4akRDNnFSTzZ5MUo2V1k5U2prUmYyQTBhZEFINDNiK09lakp2Wm5SRFpMK0IwejRkbVZhMnVsV1d1dXlkRDhjbm5MdnFtaWFweUkvaXhmVFZhS2hwUnIvdFAvbTMxOUN3VGdxVFFNVnBDcUdLK2JpaFdrMHVrMG1VekdDVklPaDZOaXlHUXl6a05xOUpJaUg3Ym5RdmJXTElVYjlWUkpxOHBoVUZWMmtuN0xUV0ZtTEU0eCt4bUFDUFZuS1h5VXRQRjdTb3MvYzl1U2xzdUJ5ME0wN0JCQXd2RDBPMkpuekl3VFdBZ1FaOVk4TFBNR3M2N2VKUHlXb2srVmg0TU16UzluL0dKM0NjMjVoQ1ZDa2FTeFNkdHlSWmlHVndvM01nbmJjdFdhV2w4SnNveTJrTGFCNFROeWl4STRLZzloL1htQXNVYUptdERab3JxM2IrM0JLV1kzQTBScHZOUjRjaFkrandNMlEvdmJBV0svamZ2eFMrSFpiTUx1ZVdiVUJCK0plZFZmaUpjSjRSNnBDUHdzYmx0K3RaYW5WWndnTlRJWk0yWU1JdExEUThyaGNEZ3FoV3cyeS9MbHl4RVI2dXJxbkNBMXVyREFjOEJuZ0ZieXdvbVNUM2ErREZqUitYTWwwRUUreEMvWCthTFg3NlhtS1BiRnA2enkwUEk3Yld6bkhPbk9iYm5PMzNPZGJUNnJic2E3Lzk0WHhXeHNyM2J0Zk5uT2wzWjdEUmVGRy9YMTRRSmdTR1dmQzBtM0FaSjIxbVVEN1oraDlhVkNqRVdjMlgxWHBCdTlGRDNuVTdRK3RyWVgwb3NzUThnZE5ncXdERkZ3QzlHMFRjRG9mMHMrRDlxbUFqa1ZiY241NWdjWm1sOHYyRVdvUDlKNDVoOVc5WC9WMnF1TjUvMDJINkpKRU9GeDY4dHBLWnJMZXJKRlRjTWZST1MvZk4vZnZ5dVpmYmV4amJVMzRYbS9WV1ZQMERiZ2p3bmIrajh3UFJBMXNmT0Fyd0NUQlhsRHJmMXBJVkY0bnFZSk1VOFhLem8zNFdjUGpwclF4UUtIQWdIUWUrUFduZ2F6bDRlOStoTThsWE1VMlFyMEUrRHFoRzI5a0Y2ZnIxSHFOOFNZQzBCbkF1TUYzbFg0YThLYVgvWE8yeFNtNGRPZTRlZkFBWXJVQUs5Z3VhRFlSM2JFcXovV1lHNVMxUXNUdHZVbkEza3ZDa25TQzMyTXArL0hhRVRSQnhOKzYwR3I1bWc4VHRBelVIWVFKS09pcy9INWFZTFc1eWxEei9kREhzWG9aUXJiWVBXSVZZblptM2JCcytlTHlneEZRd2d2Sy9LYnBOL1NvMEptRlExYmVrWitSTDc2NkdUUXBjRERDZHQ2OHVydjJaS0dxSm53VTVBVFFLZUF2Q2Z3bDg3UTRWNmYzMDJCcUxIL2hYQ2lLTk1VQ1FxOHBlak5DWnU5dUh2NDJHRE8zVENOK3hpUGMwVFpXV0dNb085YitGM1N0bDdlODcwYzNIRk8ySllMSSt6NUYrT0YvaERWeG51N0dsU0ltc1llWVh0UlUzMDJYZUhhS3FyOFBtb2FmNSt3MmMxZ3ppZWw1aGtPQXNidUhiUXpTb1piOXlaT1lEWTBkL1RYUHVJMUhpYytLeEswL0t2NzlpcG1iSlVtOFBZUTg2UTVRV3FrVWx0Yml6RUczL2U3UEtRY0RvZWpVa2dtazdTMTViL1R4NDBiNXdTcDBjZWZPMTk3ZHR0V2NMdXVtRndBL1VDQkJIbnhyUTFZQ3J3RnZBSzhEcndQZk13cTRRenl4eWdJMUFHVGdTbWRiWE9CZDFsZGdGb2ZMZ0NFQ2lyNzdPZzNXYUJtWFM5aURlSXp4Qnh3UWFOM0FaTlY5QkZSSGtiWVFaQXZCSXp1bHJIVHQra2RHbVNRalREbUtVWGZBTGtIYUJDWTZSbmRFanR0UjNoMTBKOG5JbXlCTVk4clBJSG9BeWdIaThqNVVkT1FFOWdSWkYvUUJ4RTJBaG94Y252VU51MmVvUG5mUFFaU3FZcWEwS09JcGxINWw2TDdpc2lYWTU2M2dXcmpIYWhlcHNLL2dQa29oNGpJenlPbU1aNjBMWmNXaHFoaXI4MHgwaXJDRkVVZVFQVnRvRjVFZmg0emRvZTQ1WmlDYllqNmFaNlJWb1R4Q2sraCtpb2kwekI2bDhJTC9mM0M2czk3WWEzT2tudzI2Y05FWklvcTE0SEdRVjR0akJNeDlmOXI0QnhWV1FqOEhhaEI1VENNN2hPMVRZMnJIYTgreUwvWGVqdHdQL0NreGF3RWlGTC9SWXo5QjBvVzlDNlFCTXBNSTl3YU5ZMm5GcndoUXpSdDd4bDlFZ2dLZXBjaW55Q3loYWdlWEdRNmlYb1Q3aFNWNmFBdEtvUlJQb2Z3eTZocDJDSmhXNysreW5SYUtPYnBmU0Q3cWJKUTBUdnpNVC9zSXlJL2ozckJtUWwvejMxNjV6VHE3N2tiOCtwUEJxNUZkYkhtdzB0VlJUNGowQVIwQ1ZKRFBNNDJ5Wk1Mdy82TWk4V1RHM28zQ2hJVjVCcFViN0NpOS9ab1UyYUl5S2t4UWliZXUrTWFRRVQrZ0Rld1ZId2hueDB5VURUTUwwTDlibUxNQ1FuYmNqcWRpcTBvdjhUVE4vRHBJVWg1eGp3ZVJSY25iUCtUcFBlQkU2UkdJbFZWVlZSVlZaRklKRWluMDZUVDZmS2RIQTZIWTVRUWo4ZHBiMi9IR01PWU1XUHdCdmhsNmxqbjNFRCtZcWJnSldUSTUwcUpBTEZ1cnpHZFA4UGtiOHdLM2dMUzJWYTRDQWtCMWQzR0QzWDJLOXdyMUxMcWV6NUVQaEZ5NFdkVjUrL3JRdFVVVnUzcmxNNXRlM2YrN080MVZmQ2lLdlFwQ0hmZDc0Vjg0QUh5SGdPd1NwaGFINFNhaXJrWWRReUlMUG4vN1VyRk1zVDdrN3pYUis2NmZFTCtQRkhUY0oySW5CVDFZa2NtZks3cDBVRTRRVlZPVGZpRkVNemRhMk1tL0RUQzFsRW1IcGlBZXdhN0ZrR09zTlllbWFUMWRvQXdEUTJlUnd0d25pTExyTTFPVHpIblhZQ1lhYnhFUk01VVkwL0IwdVBHWDRTZFZMa2k0YmQySmxGdW1oQXo5aFZFOWdQcXhkb3Z4cG45QUVDVWhpL2djWGMrMXh0ZGdwVG5CZjRteUJTTEhwdjBXMi9wSENjUTllemRJbkowak1ZL0Y2cWJCVHk1RGhodlZjL283a0VUTmZYZkVqRy83Ky8rOStlOVNETHJkaXkzeDd5RzdZRXBhdVduU1ZxNmtwckhhRGdBa1hNVW5rclkxSUV3dHcwZ1F2M2VZbVFXbnIwY3YrczdwQ1FLeDRySTErSitTN2Z3c1BxSll1U3ZRRWZXbXIxV2VkSHROajVxd3ZOQWZnMU5OMEx6aW9DeDN4YVJhc1YrSSs3UCt2T3FNZmFhVkdTeVhVVjRQRzQ3dGk2SW9GWE0yQ3BnekN3UitWcUVwajhsYVg0cWYwd21uZy9zcDNCbndpNDhibFcxMG1taHFEZmhWa0crR0RXaG55WXNQK294UjMvUFhaWHZJNUN6WnE4MHpmT0xyWHU0am5PSzJjM0ZmWGVieHNZOHZRWjRJZW5QdXJsN1M5aXJEM2pJcWQxc0F3eGJMcmxQTXIxRlpmVTVHRlRFay90US9XSE9tdHY3Nmgwd2VxZkNwek1rMyt2TFJneWZGZUcwQ0ROdVNESjdMb0NnYzFUNUVrd0xGZVlQVVQ4dEw3cnFrUEt0ZFZJeDF3QVZKVWg1bmtjc0ZuT0NsTVBocURoVWxiYTJ0cTVpRFdQR2pDRVFxS2lQOFBXQkxOQ3ZwN2hyZ0lLWTQ3RkszREdzTGs1VnNVcTRNcXdTd3dLVXZtWUkwclB5bDNUMkxZaEg0Yzcrb2M3dDRjNVhOWGx2ajFwZ0xIbkJyZkNLZHZaUjhoNVBTYUNkdkZkVmUrZllkY0JUM2VaZEJpd0hGcFUvSktPZWZKMXF4L3BHbXNvV3BJWmNSVEJwVzY1WWJWRExQOFhqSkZHZHRscWI4bXpQZkdCejI2RGh6eUMvd2JBemR2Q0NsS0pQSnBuVmRiT2JvclUxcG8wdmk4ajJWdmxOUVl3Q3dOcnI4TXlaQ0RzVVdXTXFZVk0vV2JXbGVZblNjS3ZBZHhFZUtvaFJBQWxhNzRscHd6S0ZyUW8zd3hIcWR4TmtUNFc3Vm9sUkFNMDU2OCs0MVBPOGc5WG9GN0U4SEtWcEYwRjNWZVdGcEczOXYrN3JTTmhaZjRoNkRTY0kwaThCYUtEdlJUSFVrek1FRU4vL1ZrRWtBVWd5NjRtb05NekpyNlZwQWpRdjZjZHdDK0oreTkrN2I0Z1o4MVdFV3F0NlJ2ZVFUbmg2S1RSY0s4S1BJL2o3SmVFMmtIeWVRcFZlNTJpeE1ET3h2cC83YW5lUHZEU3ozd2pRK0Z2ZzE4YjRSMkY1Q3BvQ2dqMVZsWVJZODUxVlloVEFxeG5yNzNXNk1jRkRCRDBGZWdwUy9UMTNGUW5sdnl5eWZhNTd1STV6ekRTZTAzdWRlYXlBb01qUFk2YnhKOTFiVkRYWS9kc3M0dmxIR3N4TnBlYnBMNm9UZnBld2ZCZEFJU0NBVCs3dE5FLzhKNmFOLzFIaDBEVE4vMXVzYjVRWjB4RnZlMVIvMS8yWTlFU3NXdTRURHpCeU9KYTVuWFBORVpIancwemNQUVd6QUR4ajlzMzNzRU90eU9sQzlrWXFnVUNBYURRZlZ1OUM5aHdPUnlWaHJlMUthQjRNQnFtdXJzYVlpdmt1Y3F4NXV1ZURxbVI4WUNyNWtNQktKMGRsSjdkMkZLZlNjMGpCTUFpdE1acDJza2IzRVpnbXdoYXF1aldBSXNXTzNkTzlOMWpMMjhZRHlRdmxnMGRaTGUrT2lyNG55UFpZN1M2bUV5ZTlNRVlFMGRWRE1nVjl1L2NOc1NEdmRjN3hWQzl6QmZsUWhIRXdwaHBZaG1HdmZCK3FvNmJoRjczc3grY0hsTTBBMU9pZStUZkEvcE5pQ2FOVW5rUDY1NUVFQTM0dlZrT1V2UlROWU14UlVScU82dFZXaDBBRWY3TWtsQldrQko2azF6NnA2RjZDSUxERGFzZEc1TE1BeHBqTnNHQXROeHFqWHdlNU1tb2FQcHV6ZW5tR1dhOVNCRUhmNmxtdE5JOXZkYTduQ1NwbUs0QVl1ZTBRcjFiUWxzNktqVDFJTWVmZEdBMXZJN0pWaEthcFNaby82TmJjejNOWC93NXlmc0I0Y3p3YUxrbFl2UnBtTGU2eDN1RTZ6cUlIb2l6MFJTL3F2dG1vaVFyOFVlQk9YK3o5dmRyMkFyNjk2aURwTzJyMCtwTHo5Qk1ycS83UHhKTmFnQURCbFduQXdsVUd1VHhHNC80Rjc4QWV1K0o1djFJbFphMzViZSsyQUxrWWVDaDBKR2w5UDZZTjh3eHlHUENEL01UTXdRUFA2TjdZdkNBbHd1ZFZpU2NJTkE5eHQ0WXMzSThrS2txUThqeXZoeUJWS1I1U3RtTXg2YmZtNEM5WmdQb1p2SnFKaEtjZGlCbXo0Y0RHYWYrRTdQc3ZrRnY2TGphNUFzVGdWWS9IeENZUTJIQWJBaE8zV0NQcjE4UnlzaCsrM0Rsdkc1cHVCK01ob1JoZTdRWjQ0ellodU9HMlNDaTJSdVl2WURzV2szbjNXWEpMM2tGVGJVaTRGcTltRW9FSm14SGNlQ2VRTmZlZ1dWTnRaRDk0RWI5OUNUYStESnRZaGdURG1OZzRUR3djZ1FtYkU5aGdxelUyZjFtc1QvYjlGOGgrOUFwK3h4SlF4YXVlZ0ZjM2xkRG1leUhCWVM1NGswMlIvZWcxY3ArOGdVMnV4S2Jhd0Zva0ZNRlVUeUJRTjVYQTVHMHcxUk9IWlRyTnhNbSs5enk1eFcvaHg1ZUNuK3M4OXVNSmpQOFV3YW1mQVRPeVA5ZFZsYVZMbHdJUWlVUmNCVkdIbzIvV0J6RUs4cFVFSzlsVHhsR2NET3NtMUhadE1vUkNCenZHb2w3ZHphQXpSVWtoT2crVnR3WDVDRGlPSW1LWDVoT045OEJnRS9uN1BSM1NreC9OZTNQMkpndmdZM3JORzAxM09qNnVOcWZLNnVOWWJOWmdVT3hxNjFkSTUzZTB5Z0FJTXI2emFUL0poL210aG5SV054UjBFZ2dJN3hlMzAwei9OTU9CdnhkRjhCREdTTjcweDMwWmFUOHJNOXFpM3JQNVl5TWlYMSs5clRDK1JnQlN0RHdlc3pNT3hwaExFUGxtMEpOdkJtaDR5UGY5LzA3enhIOTY5QkVXRnh2TFlPT2Q1MVlJd0VjbWVQbEpQaWhtbjE4aUh3RmIrZmc5UHZQN2UrNG1iT3ZQSTZheHpTQS9FdUVYVWNONTBQQ1hoSTMvc05PRGE1aU84N1NRS25zS1hKWHlaLzI5WjF2VDJKaW5md1I5YnZXMkdmZkZDRndkN3hTN2tzeWVXL0EwR2s1VXRWWkVpSk5lQ1pDMEMvOFlOVlBPRmlPWFlyZVkzdDA3TGVJMUhBL3NCM3BoaXBiVmlodjRCR284RkN2NS96OUY3aFBoM0NvYXRrelQrbWFDSmE5RWRVSVdZWmQ4anowaktQc2dlaCswRExVU3NFOEY2VGdWc3lNRnFxdno2VFJHb2lEbEwzMlhSZWVYOWs0ZGU5eVZ4UGI2S3BBWGtGYmU5V01TLzc0VmJNOUUvTFZmdUlDYS9jOHVPNmNtVnhKLzRpOGtucm1aN0lkRjg3QjE0WTJkUXRXMisxUHp1ZE1JVE42MjdOaWx5SDN5Sm9sbmJpYjU3RzNrRnM4djMwR0V3QVpiRTk1NkgySXpUaUV3ZVp1aVpvbW4vc2J5Rzc1VmNxZ056cHRIWU9MbVhYK25YcnFmanNmL2ovVDgyYURGcjNGTTdXUWluem1VMmdOL01HQ2hyeTl5aStjVGYrSmEwbSsya0gzL1JkRFNLVTFNelFaVWJUbUQ2UFNqQ084d2MxQUMyYUx6dHNGZlh2VDZBWURJTHNjdzdxUy9kUDF0MnhiUi9zaGxKSjYrRVJ0ZldyeFRvSXJJOXArbjl0RHpDVXphY3NCcjZwb3J2cFRrdi85QjR0bGJ5U3g0cHV6eGdNNXpjc3NHb3JzZVM5VzIrdzl3d2h6SjUyNG4vdFRmU0wvWkNyWnZ4eEFKMTFLMTVReXFaM3lEcW1rSERHeWV0WVMxbGhVclZnQjVRU29VQ3BYcDRYQTRLcHlQZ09GUjdSMmppU3dWOUdTOER3WXRTRVhNMko4SXpFUzVOR0VYbmx1NHdZelJ1RDhleHczZkVrY1hrcS9lQ3NvNWNkdnltekxtYVFCUm1kREhhS3ZuU3lyQ01MMFh2aW9wd0UvWWxocUdYSlcxNk1WbkI0RDY3SmFnNVpseUk4U1ovUUNXQjJNMDdLOGUzeFBrZ0lBSlBKRzJ1MjJkRC9NcklIMDhPWlNOQVVUbEV3QXBpSllpVTRyYkF5cVRFUWppTFJ0ay9JL05KN2h2K24zTTg0OFZ6QThRdmhYenFyZUorK3pETUIzbkNCT25peEJCTlJpaC9zanViY2F6MFh6SUhqdjBiZ093K0VSZ2l5Uk45MEx6VUFXYm9oallXRlVUcTVMRHowOWpOem9WajM5R3paVExFbmIrdDZFejE1UEtIMEhuSld6Mnd1SmoyWEVnR0Y5WEFGaHJIL1U4YzY0eGVpQ1dOK0hWak5ENGhxcnVDaEFsOERrUndqNTZWN0h4QnNpUWMrMk5KQ3BtUndvVUJLbE1KalBpQkttQmtGdjBPb3V2bklsZCtkSGdCckErSFMyL3ArMytDOUZVSHlHdnZmQlhmRWppeWV0SlBQVlhJanNmd2RpakxzWlU5L0ZkMU5lMGJZdFllZS8va0hqcXIzMktQMFZSSmJmb2RUb1d2WTQzZmxPcSt4Q2tCclNXamlVcy85czNTYjM2WUhuYnRrWEVaLzJKeE53YnFUMzR4MVR2ZTNyWlBuMlJYZmdTN1EvOGl1U0xkdy9vR05qMmowaytkenZKNTI0bk1Ia2JhZzg4aDhndXg1VHZPRWlTei82RDViZWNqaVpYbGpiTXBVbStjQmZKZWZjdzlxaExpYzNvOHdGU24vM2JIL3MvMmgrK0dFMFZlMURZTi82S0Qwazhjek0yMVQ0Z1FTcjk2a01zLzhmMzhKZTgzUzk3VGJXUmV1bCtVaS9kVDJqVFhSbDd6R1VFcHc2MStNWHdvcXFzWEpsL3J5S1JpS3V3NTNBNFhnSSt0YTRYNFhBTU0wT3FIaW5DNXdEaTF2OTVkMjhIYTNSSHN4Nm5YRk1yODhRREZlcUJrb0tVV24xZFBFRkZHb0ZmOVd5ZEhsUjBiK25Ic1J6NGV5RUtvR1M4WHB2bkNiSmJsUHFkRTh4NnJ1ekVBMFRWemhNeEI2bWhIa3RaUWFyUUxVN3JRL2c4RkRNTk55QnlmTXdMSHhMMytlc3FDN2FCSFdNd3IyZmhPQ05meWpmblE4bVM1RjZLYWlnbDZDNVFQN0YzS0YyRWhvMFYzUXpsblFRdFE4eVAySnlLKzF3SFRUZEhqWDFGUkpyQzdMMUppaWZlRzQ3anJQZ3hWUzhPOG5VeDNUM09OQVJTdUhBOVZvdzVva2p2b0lpRThKTmp5SHNBRHo5aWRnWjlvZnVtQkMzM1JMWGhTaEg1YnRRMHZ1OWIvWWRuNUNFQlAyZnRVYjByRzY0YVNyWUQ4QW04RHBBaU55ZXFvYlNJT1JDNHN0UHNKUkU1RnVvbll1UndWYzJrYkdMUU9lbTZNZVJxcENPSmloV2tSbk1PS1UydVlNa2ZEaCswR0dVN2xyRHMycStRZnFObGtBdFFrcy9kUm1iQjA0ei81cTBFTjFvdHQySlJNdS8rbTZWL1BBcmJYaVN2MzFyR1gvNCtpeTgvQ0gvcGFoNldKZEZNbkpWMy9RaC94UWVNT2FMY0E2VFY2V2kraXBWMy9RajgzaFhJQjBadTBlc3N1LzVyUkY2Nmo3cmpyMEtxcXN0M0dnQWRqMS9KeWp0K01MQk8xbWZGTGY4TnhuUjU4Wlh0MHY0eFMvOTROSmwzMTFJZVordXo4czV6NldqKzNhQ0h5Q3g0aGs4dTJaZHhYLzREa2VsSGxlK3dsaWdrTlFjSWg4Tk9rSEk0SEl2SWgwOE0wV09nQjBrR25tY3NSVDZmVlY4bytUQktMZkozRmxoS1hvQlkzTGx0YWVmMlplUTlOZHBZVlhXeDl4TzJPS3NxSy9hWGRvcnZvM2JPMTUzQ1RWR21jLzVjNThzdjhscGJCTmJ5Zkd1YklRbFNJQm1BTUdhSEZMVG1mMi9hMUdEUEdaYlZqVklTTEg0MHFoTStFcEZESTE3RDhVbS85Y1p1elJMeEdvNHVKRHRQWWgrTXFiU0p5RUZocitITEtiLzFoazQ3RXpQUlh4VnlUWlZud08vRllnQ1A0RlpBVjdKM1ZmbTdDTHZoeVpYNGU4NkVKNWNWMnFMVWIyaGhxeFN6Qm5uVEE4WnlneHI5dm9FZmgyaDZLRU56dDVDU3BuQVUvOEFFcys0R2lOQzRoVzRWTEFBQUlBQkpSRUZVWnhKNUJwcTdQdk1VMnZJbnJmVDRMQktoT21yRy9sL0NOdjFYd1Q1TVF3TndQS3B0Q1p2cXJEVDNaQklhL29MSWQ2SWV2MC80MDQ1ZlZSVnV4NWg0OGp1Qm9OVlZGUk1IU3BpR2hoU3RyYXUyTkdlRXhpU0E2Zno4SG83am5HTDJJOWdlMVgrSjBMaW5NZHlsNkR1QzdDN3c0N2h0V1MwblU5UTBucWVxUDRPNUEzdDYzWDg4VkhjaVgvRzRCd25iZWtiTWE5eEFoQXNEaGgrQWlyWG1nRFN6M3lneDNnNm90cWRwZVN2LzU1TkprWWFuVkdVZm1CNkVaN05xN1c4RUxnSnZ1YUJmVk9HaDdrbnVoNERGQ1ZJamwrNGVVcU5Wa0ZwNXp3WDRTOTh0YjFnRXUvSWpGbDl4TUxtUFMvMy85QTkvMlhzc3ZteC9KbjEvVnRsUXJlekNsMWg4K1lHUVhUT0M5a0RRZER0TC8zRHlnTVdvN25RMFg0V0VhNms5NUtmOTY1QkxzK3o2cjVGOFlUaThNRmVSZk81MnNndGZZc0twOStEVlRSMmVNVis0YStCaVZEZFczdjREd3R2dWgxZTNjVWs3VFhldytOSUQraGV5T1J6NFdaWmUreFZTTC81ejZHTmxVeXk3N21UR3dZZ1JwVlNWam82OHg3MFRwQndPUnllSEFXK3dTdXdwVkZJc1ZFVU1rVStBSFNVdlhvMGxuM2NxektyRTJJV0toOTBaMTltM08xR0s1NndhdytwNVJlcm9tWEE5Mk8zdk1IUWxiWTZTcnhSVStPbFluUmVBbmJ2OW5XVklnczJJUnhpS3lLcDZNeUl6UE1POVVScHZFd2lEUFFUa2Z1RFlZVnZscU9QVkRMYmhGRFY2bHhHNUllbzFuSW95RHdpQk5BcHNEblJXMzN1aVhhWGhUSUZyUE9UdlVhL3hXNmkrTGJBTHlIaFViMFhrNkxKVER2QzlVTFdQaVppajFPajFVUnJ2VlhSWjByYitNR25sOXpIUEhpRklZOHlFL29NMFBxN0tJb1F0VU4zWHdFVllCaTFJeFprMUwwcjlSWWo1VWNEWTV3TFM4RERLMndJVFFmZEQ1R1Y4N2dZUVQ3OFhWZmFBeG9jRnUwekZiSVhxSWFpK21iU21wK2VMNnB2QS9qRmpYMUVhbmtTWWlNcUJvR0pGdnRVOXZDOWh6UStpbnU0bXlCRlJNL0V0YUhoVVJLS3E3Q1d3RWFxM0ptM3JsUXdTejhnZE1Sb1dLdktFb0ZsRjlrYllEdVdtQkU5OENERDh4N2twRURQMmV3b1hBTGNuL055Wk1TLzRjZC8yT2ttUXdnT0lZU2RLL1VHSTFLbXZqNi9ldWtWQWxma2lnRWd0cXE5SnlRY3QwMExBQVlqTTdiNWU2OHU1UHJvQ25zMENGRHpOb2pSK0htRzhvc05TT1pEOFE0bmUzOXVqbG9vVHBHcHE4dGM0b3pWa3o3WXRJdjdFTllQcXE2bDJsbHoxcFdFUm83cVB1ZlJQeHpIcCt5MTlKeDMzc3l5Nzdxc2pRb3dDV0hITEdlUStlWFBJNDdRLytHc2lPeHhDY0pQUGxqWlV6UXNoOCs0ZDhwekZ5SDM4Qmt1dW5NbWtzNXVSeU5DS3ZkaVZIN0w4cHU4T2FRek54R243MTYrb083NjBGOUxLTzM2NDlzUW9ZUGxOM3gwZU1hcjdtRGQraCtDVTdRaHMySy9LeEd1Y2VEenY5VjFWVlVVZ1VIRWYzdzZIWStEOHA5ZmZ5aW92bmdMTGNGUVMxN0Ntd2xsR0RvTytJVTNZMXFzaXBySEt3TGZJSjg1ZWdNZ1p2dSsvNDNuZWVpeElRWUxXK3lPMmZnYWUvRVNVdlJYNUxQQUJ3dlBXdHlmMXNQVmIveEtoY2JsNGVpNHF1d2hNQXg3eGJmWWN6d1RPN05kOEEzd3ZFalp4VGN6RXRoSGtXRVZQTUhCMXZxVTVGL2ViRG9vYS9iNmd4Nm5LRndUYUZSWUluQmUzNmQ4UCtkallXVCtPZUEydmlQQmRWQm9GclFkNVQ5R2JyYy9GQlR2MTlXYnhtQ0lxWDFJa0pLcnZLdnd5YmxPWHd0TWQzY2RVWVpuMXpiSEdzNWVoY29Tb0txSXR2cytGS1ZvZTY3bUM1bzZFUDcweGFtSm5DbktjSXNlb2trUDBKWVdmSld6clh4akMvNFdpVndnY0RYd0ZKSXZvRzZwOEsyRk50NXZPWVR2T1hzU3JQOHFvL2tSaG5GcDdRb0padDBIVDJPNjdFR1pHazNobWt2aWtyRWNOeXVFcVdyUmk0YkRnbWErakxFbXlwTnNOVzFNZzV1bUpxdm9URVRZRG1xM3FYUWE1QUdPZmprcmp2ZUp6UlR6L2ZuVjVwa1lZZnlqQ2VOQy9kWjhpU2N1VHhhWVd3MWRRYlUvYStIQjVMdmlzL3RCbzFESXFnNmxWKzA3TWM5WlpaM0hwcFpjeWFkSWtMcjMwVW80Ly92aTF1YlNTOUNlcHVUZDJDdjZLRDh1T1ZTeXArYkxydjByeTM3ZVc3Q2ZST3FLZlBaemdsQjNBQytBdmU1L1VLdytTL2VDRmt2MXFEanlIMnBrL0s5cVdtbmNQUy85VS9qcyt1TkdPVkczZGhGYzdHWXpCSnR2d2w3eERadUU4Y2grKzBtVTM1dkQvcFhxZjRxSkpmNUthRHlmQnFUc3g2UWRQbExScGYrQlh0TjMzOHpXK2xzaG52c2k0VTI0c2FWTXVxZmx3SWVFYU52emxPMzFXMzdNZGkvbm94MXVzbG95L045N1lLWVMzUHhpdmJpcFNWWTBtVitLdi9JanNCL1BJZlBBaTVQS2ljbmlIUXhqL3piN1A3ZmljdjdEaXB0TktMOXA0UkhZOGxORG1lMkdxcXZFN0ZwT2Uvd1RwMXg0dW1lc3J0TmtlVER6ejBkSmpyd1VTaVFTSEhub29qejMyR1B2dnZ6OVhYWFVWVzJ4UnVqS215Qm9zSGVsd09Cd094L0J6S2pBWjZLZUx1c014MG1pYUVQTjBzYUp6RTM3ckh1dDZOV3VMR0RNK1k0MDVWcERqeUh0eVhwS3djdTJxQk9WTlkyT2VMa2YxKzNIYit0dUlhYmpJaVB5d2F3QmxxVy85STFQTWJoN3V0WVdwMzlmenpDTlcrVTNTdHB3VFk4Wm4xTWpSSUY4VmtRMVIvVVRodklSdHZSclFLSHRQd1FRdUFFNFdJWUN5QkhoQTBhY1Nkc250VVROeGxzQ0V1TzNZS0dxcXJ3VEtDQTdhS1I1SnIvQXQvVVhDdHY1aUVMdDBEWEFYTUJ6NXFOWTVGZmVJdmVBaE5WcHpTQlVWbzd3Z1hzMUViTElOVFhlczNrNCtpWE01TVNxeXl6SFVIWDBwRWhuVFkzdnR6UE5JUEgwRHkyLzRUcDhDUWtmTEg2alo3MHdrdkxxM2Z1SzUyMHZPSytFYXhuL3pWcXEyYk9qVHhsL3hJY25uNzZDajVhcVNZdzJVd0FaYlVWMy9YMVJ0V1krcG1ZaE50WlA3NkZVUy83NkY1UE4zbHUyZi9lQUZNbTgvUldpejR0OG51WS9mb08yQlh4VnQ2MDE0Kzg4VG5YNDB3YWs3WXFySG82bDJjcC9NSi9uS0E4VG5YTmNsdnZSRjhzVzdTYjN5QU9IdER1clhmT1VJVE5xU212M09KTFRGREV5NEduLzVRcExQMzBsNzg1V1FLLzIvbzZsMjBtKzA5TG1XNUl2M2xCV2p4aHordjFRM2ZhZFlkZVA4SE9tT2ZJWEVXWDhzT1k1dC80U1ZkNXhiMGlZNGRTZkdmZTE2QWhON0NqZzErNTlOOXIzbldYTDFrZGlWeGZORVp0NStpc3o4V1lTMnFDODV4NXBHVlVrbTgza1ZuWWVVdytGd09Cd09oMk9rb01pbUJvTFcrc2NrbVQyM25IM1NydmhGbUhGL2hKd0I2NmNJTFlUWnBXOGVCb2t4Y3JRcUM1TTI5WXVZYVR3WDRaY0NxTExBcXA2ZHRPYVAwTngxazUzZ2lRK3hmQ05NMDRWaTlEc0dQUW1SRXdRMmlUTHVLZEJQcWNpcDhHd0NPK01PTWFhZjRVazlINEQ3MXN3ZTVDNzU5QXlMSDlWVTNCMU5wVlRaQXdodHVodTFoL3lFcXEwYXdlVGZLazJ1SVBuaVBaaG9YUS9ibGY4czdyMVVJTHJIaWRSOStROTl0Ky8yWmZ5bDc5SjJmOUhLbG1pcWpjVGNHNGsxcnU2ZGxGdjhWc201cSt1L1dWS01ncnluVFBVKzM2VzY4VnZZOXNVbGJmdExyUDZiakQzaTErQ3R5clZqYWlZUm1MZzU0UjBQSmZYS0F5eTk1c3RsUXczalQxelRweURWZHY4dnlpWXdsM0FONDcvMmQ2cTIzYTluUS9WRXZBbWJVVFh0QUdyMlBZTWx2eitjM0tMWFNvN1ZkditGd3lKSVJUN3pSY2FkZkIwRVZubDdtcG9OQ0c3eVdjSTdITUxpS3c4cGUxeXlIN3pZNTFyS25ST2hUWGZ0MHd1dWdGUlZFOW5sYUNLN0hJMi83TDArN2RvZittMmZRaTFBY0tNZG1IajZ2NHFLcVFEQlRYWm0vTW5YNTNPZzlVRkg4KzhaTndJRXFjSm5XakFZeFBNcXZlcTN3K0Z3T05aRDFraitHSWZEc1daSk1PdHViRDdYVm5HYVY4VDk3dEZaOCtLcGZHR0tOVTdDeHMrTVVIMGR6RzJMMnkwdWlaZ3B0V3Jsb1JRdExaVEl5WmVpZVFHV2M0Qnp3elEwQ3VhTkpLMGZoRzNEUVNsYUhnZElNUHRlTEdzbWIwdmY1S2lnSEZJVmwwQ3lJRWhaYTBtbjAxZzdPdk0rUnZjNGtZbG5QVXJWTnZ0MmlWRUFFaGxMZEk4VENlODRzMnRiNXEwbnlDNmMxK2RZWHQxVXhoNTFTZGs1cTV1KzAyT3UzcVRlS0pJRERyRHhwVVczRjlCTW91emNYWmdBWnN5Ry9iZnZnK2l1eHpMMjZFdDdpRkc5Q1c5M0VHTVB1NmpzV0tuWEhpbTYzYll0S3U5bEpjS0ViOTIrdWhqVkMyL2NKa3c4N2Q2eU9hS3k3ejFIOXYzblM4OVpodUJHTzZ3bVJuVW50TmtlMU94YlBqMUFkdUhMZmJhVlB5ZUtWbER0RTIvY0puMk1FeWYrMUYrTHRnRWdRdDJKZitwVGpDb1EybUpHeVZ4aHFUZGJTNGIxclMwS0hsS0JRTUFKVWc2SHcrR29SSlFLdkQ5eE9CenJrbWNUcS9JN3pVOG5iZXU1bllKU2Y0VUNQMFhyWTBtYVB3QkkwZm9ZNjFZOHI2aWs1aFgzZ1IrTjVvdkdXR3RKcFZLalVwQUticnd6ZGNmOXJzOVFwdDRreW9UcVZUZDhDd2xGUzlwQVh1d0tUdG11ei9iMC9DZUszcFNiTWpmN0hYT3VKZk5PV2MvTllVTWlZL05pVkQrSXpUZ0ZiK3lVa2phMi9aT2llWm1TTC80VHRQVDVGWnR4Q3FITjkrN1hXa3p0WkdvLy84T3lkc2toSms4Zjg0WC82Vk9NS2hEYisydGx4eWtsT3Bsd1RaOXRBTmtQWDZiajhVRVhDK2tpOWZJRGFLcnY2ckRoYlE4Z3VORU8vUnFyYXZPOSttelR4SEt5SDc0MDRQVU5KOWJhcmpCa3ovTnc2YUVjRG9mRFVZRllLakNDdytGd09JWVJuM3oxMm9xZzRnU3BRZzZwUW5pTDcvdGxlb3c4eG56cFFqRDk5MzVJdlY0NjRYSjQrLzZIZUhrbHZKTTBzUndiWDdMYTlzQUdXNVVlTkp0aThXWDdzL0tPSDVZTXZSb3VZbnVkVk5ZanBnc3hSSFk2ckt4WjlyM1Z2WkxTYjVTdmZGcmQrSjMrcmFPVDZHN0hsMzN2TTIvTkdkQ1kzVEhSY1ZSdHUzOVpPMi9zRkx3Sm01VzBzYW0yUHRzQ0cyeGRkbzZWZC95QXBWY2ZSV2JCTTJWdCsySnRuZnNBdVUvV1hzWEFZbGhyeWVYeW9mWE9ROHJoY0RnY0ZVcEZWWTl5ckk4MEw0bjdMYkkrSlRSM3JIVjhvR0p1QkNydUNVUWtrcS82TlZwRDlyeTZqY3ZtVytxT1RTekRYL0pPU1p1UEw5eGxxTXRhTlY5OEdhWjZZbzl0NGUwT0pGa21zVG5XcCtQeEsraG92cEtxTFJ1SlREK1M2TTZIbFExUkd3emhNdUZ4dlNrVnFsWEFMNUxYS3ZQQml5WDdlQk0rWFY2czY0V0pqU2V3d2Ria1B1cTc2bW0yUkZzNWdodnZCUDMwckFsTzJoSi95ZHQ5dG11NjcxRE04TGI3NStjcEUrYVdldWwrVWkvZFQyRERhVVNuSDBWMGw2UHh4bS9hci9VQlpOOTl0bVQ3aWx2UFpNV3QvYXBPWEJZYlg3ZVYwN3Q3U0RsQnl1RndPQndWU2hZb1hzTFg0WEE0SEpEUElWVXhqa1VWc3lNRnVudElwVktwVWVjaEZkcDh6MzRMQmdEKzR0SmkxSEJUN0tZOCt0bWo4T3FtOW04QVZkSnZOTFBpcHUveTRZODJZOW0xSnczSjQ2Y1l3Y25UQm1RZjZNZmFiWEo1encxcThaZXRIc2JYbmRER093MW9IUVdDRzI1YmVpMGRTOG9tSE84TEV4dlhiMXVKbFBFeUt4R3U2STMvRkpHZGorajNYTG1QWHFYdDNndFlkUDUyTEw3OFFKTFAzVlkyV1R4QXJvUmdOdHlVeTR1MXB2Rjl2OHREeW9Yck9Sd09oNk5DaVFQbDgwdzRIQTdIK290UEJlazRGYk1qQldLeEdDTFNWU0s5Y0FNM1dnajJJOVNwTzM1YjhWTDFhd3JORmtsR0hRZ3g3dVRyU3lZUUwwb3VUZks1MjFoODJmNHN2cmlKeklLbmgyV05Kam93cnlzcGsrOElRSlB0dmY1ZUNiYjB1V1ZxSmcxb0hWMzlJbVBLMnRoMDMzbVRTZy9lZjY4YThZYm1NVC8ycUl2N1RFWmVpc3o4MlN5NzlpUVdYYkE5aWFkdjZOTk9VMjBEUzVnL1JIU1FJdUN3emEvYUpiQjdub2N4RmZmeDdYQTRIQTdIVXFEOGhaREQ0WENzdjFncVNNZXBtQjBwVUZWVlJUQ1lGMFpTcWRTb0U2VE1BRVBZMXVZTmVTbENtKzNCeE5QdXg5UnNNS2orbVFYUHNQaVNmV203NytkRFg0dzNzRWhVeldYSzJraW9aeUVEemFiTDlqRlYxUU5hUjlkY3dYNFVUU2lUVEgwa1lLb25NUEhNUndsOWFuQWhvLzd5RDFqK3QyK3k5T3FqOHdKZ0wwYkt1YisyNkM1SU9Sd09oOE5Sb1N3Q2hqK2ZnOFBoY0RoR0pCVW5TQVVDQWFxcXFnQkdaMUx6WU5XQXpDVXdNUHMxU1dqenZaajgwK2VwL3R4L3cyRFdwWmIyQjM1Ris0Ty9IdjdGbFpxMkg5NUdKbExYYzBNL1JLL0JDaVkyMVZIV1JvS2pJNzJDTjNZS0U4OTZqTEhIWEQ1b3NUTDEwbjBzdmZZa3NEMy9sMGZTdWI4MnNOWTZEeW1IdytGd1ZEcnZBeFBXOVNJY0RvZGpCRk5SdVRzcUxxbDVRWkJxYjI4ZmxSNVNBNlUvT1lIR0hua3hwbnI4c013WG5MSmR5WGFKakdITVlSZFJjOERaeE9kY1Mzek85U1VUWXhlajdkNExxTnFxa2RDbmR4L1VHaldYUmtMOVA3VnppOHV2ejhSNkNsS21IMVg4YkdKNVdadWkvVHBXVDZEZWcyQzQvMVVFUndMR0l6YmpGR0o3ZklYRWM3Y1JuLzFuTXUvTUhkQVE2ZGNlcHYzUnk2alovM3RkMnlReUZzU1U5QmFMelRpRnFpMW1ESHJwM1FtVXllMjFwbEhWcmlJTkl1THlTRGtjRG9lakV1a2dmN05WdWlxS294S3h3SWZBQjcyMis4QUNvUGNGY2c1NEdlaWRVK0VqNE4waXRuM2RGQ3BRUGx4aWxXMnVjMDNybWxMNzVLaHNQRWJHT1Rnc1ZLd2dCYVBVUTJxQW1HaGRXWnZneHA4aHRObWVhMkUxcXpDeDhkVHNmelkxKzU5Tjl2M25TVDUvSjRubmJzZGZ1cUJmL2RzZnZZenhwOXcwcUxsdDJ5ZDRFejdkYi92cys2V3I1UUdyVjM0TGhEQzFrN0VsY25obEY3N2M3elgwNlBmaEt5WGJBK1A3djI4amlrQ0k2RzdIRTkzdGVQemxINUI4NFU2U3o5NUc1dDEvOTZ0N3gyUC9SODIrWjZ6S2d5V0NpWXpGSnZxdWZ1ZU5uVUprK2xIRHNmcDFqcXBXdk1EdWNEZ2NEZ2R3R1BDZnRUeG5BTmkwODJjUTJBZ281RkFJQWxPQnZwSnIxZ0tUNlgva2lRSEdNL0N5N1Fhb1lmQlZDTU1NUEJ3eVFuNy8xc1pUTUVQK09CZXJOclQzV3BqZjRWalg1SURyZ0crVXNjdVNGM0FyZ29vVHBEelA2eEtrUm1PVnZZSGlqZjlVL2diZDlyMmZtYmVmV3V1Q1ZIZUNHKzlNY09PZHFUMzBBdEt2UDhyS2U4NG4rLzd6SmZ1a1gzc2s3L2tpQXc5TFNyOHpsMmgvQlNucmszenB2dEkyWHJCb3hiemdSdHVUTGlWSUxYb04yLzdKZ0pLYiswc1g0Qzk3cjZSTjZGUFQrejNlU01Xcm0wcjFQcWRSdmM5cDVCYTlSdHY5dnlUNS9CMGwrOWlPSldUZWY3NUhUcXJBeE0zSXZOdTNJSlY1ZTJDZVdDTVpWVVhWUFRCMk9Cd09SOFd6dHNVb3lOOEl6dS8yOTB2cllBME9oOFBSSDY1aGRjL0FVVXZGSlNIeFBJOUlKUC9nSUoxT1Y3eEhnVlJWRXl3aWxuUW44ZTliWUNUY3lJcFF0ZTErVERxN21jak9oNWMwMVV3Q2YrWGdLZ2dtbnZwYnYyMlRMOXlKYmYrNHBFMW80NTJLNXNTcTJyek13eHJyRXgvQVdvQisyWWUzK2R5QXhoenBCQ1p2eTdpdi9ZMnhSMTVjMWpiM3lmd2VmNGUyckM5cG4zcmo4WkplYkE2SHcrRndPQndPaDhNeGlsaEF2Z0JFUlZCeGdwU0lFSTFHZ2ZYRFF3b2d2R1ZqeWZic3dwZElQUFhYd1U4dzNCWGRUSUF4WDdxd3ZKMGRuSmlZZnFPWjVJdDNseDgrdnBTVmQvNm9yRjE0Kzg4WDNSN1o2WXRsKzdZLytHdjhwYjNEMkl2akwzbUhqa2N2TDJrandVaWY2eG50eEJxL2xmZjRLMFd2Y3lLOFpVTnArMXlHbFhmOVpQQ0xHZ2xDYmlmZGMwZzVIQTZIdytGd09Cd094MmluNGdRcFl3eXhXQXhZZndTcHlLN0hsTFZaZnN2cHBPYmRPN0NCMVpKNDhucVdYZnVWa21iTHJ2a3k2VGVhQnpaMHFueGxPNjkyOG9ERzdNN3l2MzJUOUg4ZTY3UGRybHpFa3F1K2lMOWlZWmxGQkludDlkV2lUWUVOdGlaVUptRzJwanRZZk1YbnlTMTZ2YVJkN3BNM1dYemxURFNiTEdrWDNlT0VVWkhRdk8yZTg0blB1WFpnb3FMMTBYVHB5b1RlMkNrOS9xN2FxaEV6cHZSNWtuam1KdHIrK2JNQkM2dVorYlA1NURmMWd4WkdoeHNuU0RrY0RvZkQ0WEE0SEk1S291SnlTQmxqdWtMMjFvY3Fld0RCS2RzVDN1RmdVaS9kMzdlUm4yWHBuNDRoc3NzeFZEZDloOUFtMDZGWWxTNmJJL3ZoeXlSZnVKdkUwemZpTC8rQTBHWjdsSncvL2M1Y2tpL2NSV2pUWFludThSV2luejA4WHdHdEQyejdKeXkvOVl5U1l3WW1iZ0dCdm5KSGxrZlRIU3k1OGxDaXV4NUhkTmRqQ1V6ZUJqRWV1V1h2a1hyNVgzUzAvaEZOdFpVZEovclpJMHJtZ0JwenlFOVlmUGxCSmNmd2w3N0x4eGZ0Um5UWDQ0anNPSlBBNUcwdzBiRm9xb1BjNHZrazU5MUQvTW0vZ3A4dE9ZNkVZdFFlK01PeWF4NEo1SmE5Ui90RHY2SDl3VjhUMitORW9yc2R2M3BpK0I0ZE1xeTQ2OXl5RlFZREcyelRhME1WTmZ1ZXdjbzdTaCtYOW9kL1Mvck5WbXIyL3g3aDdRNEVMMWpVemwveU5xbFhIaUwrOU4vSnZsYzZ6OW02b0pCRHl2ZDlKMDQ1SEE2SHcrRndPQnlPVVUzRkNWSWlzdDRKVWdDMW4vOFJxVmNlTEpuY0hDRDU3MXRJL3ZzV0pES0c0SlR0TUxGeFNLQUttMXlKN1ZoS2R0RnJrQjFjanJUTWdtZklMSGlHRmJlY1RuREs5b1EyM1FWdnpJYVk2RGhVTGJaak1kbUZMNUY2L1RISXBVdU9GZDN0MkVHdG9UZUpaMjRpOGN6Z3F2Vkp1SmJhTC94UFNadlFGdlZFZHorQnhOeS9seDdNK2lUbS9yMjhYUW5HZk9uQ3N0NUFJdzEvMlh1MDNYOGhiZmRmaURkK1UwS2YzcDNBK0UzejU1MEpZSlBMeVg3OEp1blhIOFYyTENrNVZ0VldqYXQ1U0FIRTl2NDZIWTlkVWRiYkxiUGdhWmIrNlJnSWhBaE8yUTZ2WmpKU0ZVUFRIZGpFY3JJZnY0RW1sZzlwZjljV0xzRzV3K0Z3T0J3T2g4UGhHTzFVbkNCbGpPbktJWlZPcDllTGtEM0lWN0liYy9qL3N2SzJzL3RscjhtVlpONmFzMllXbzVic3dubGtGODRiVkhkVFBaSFlqRk9HZVZFRForeVJ2OEVidTFGNXU2TXZJZnZCaTJRWHJybUNMTkhkVHlCV1g2NEM2TWpHWDdxQTVOSUZnK3NzUXMxQnhiMmdKQlJsL0RkdTVwTkw5eXNyZEFLUXk1Qjk3M2xLKzZNNUhBNkh3K0Z3T0J3T2gyTk5VbkU1cEhwN1NLMHZnaFJBZGVPM2llMzF0WFc5aktGaFBNYWRlRFdtZXVLZ2g2amFadDhoTHlPNjU4bEVkeitoWDdZU2lqSGgxSDhTbkZxNjJ1RmdpVXcvaXJyamY3ZEd4aDR0MUJ6d2ZhcEtKREFQYnZMWi9ER1NpdnRJNjBKRThEd1BjQjVTRG9mRDRYQTRIQTZIWS9SVGNYZHYzWE5JWmJOWnN0bjF5dzlpN0hGWE1PWkx2eHlWTitZU3JtWEN0KytrYXRvQlF4cG43T0cvSXJUNVhvUHVIOXY3YTlRZGQ4V0ErcGlhU1V3NjYxR2llNTQ4NkhsWEg5U2o5cENmTU82a2E4RlVuRE5qdjZuOXd2OVFPL05uWmUyaXV4N0hoRlB2eGtUSHJZVlZyWDFFQkdQeS85ZldXaWRJT1J3T2g4UGhjRGdjamxITjZGTXR5dERkUThwYVN5cVZXdTl1M0tyM1BaMkpwejlJYUxNOWh6eFdZTU5wVk85eldra2JLWlljZlNDSUVOMzFPRGI0MGRQRDR0MUVvSW9KMzc2VDhJNHpCN2FNeUJqcXZ2eDd4aDU3eGVBRXZXQ1l1dU4veC9odjNFSnc0NTBIM3I4YlZWczFNdW43cmRRY2RHN3g1UE1qbkNHZkUwQm9zejJZZU5aajFPei92WDczcWRyNmMwejY0UndpdXh3elpGSFdWRStrOXBDZmdIaERHbWROc0w1OXBqa2NEb2ZENFhBNEhJN0tvK0xjTG93eGhNTmhJQzlJSlpOSlZIVllicEJIRTZITjkyTGltWStRZVdzTzhUblhrbjZ6RlgvNUIvM3FHOWhnSzhMVERpQzgvY0g1TUtreXgyN2lXWStUZlBGdVVxOCtSR2JCTTJoeVpmL20yWEFhMFowUEl6TDlLQUtUdHV4WG4vNGlWZFdNLzhZdEpKKy9nL2FITGliN3dRdDkybnJqTmlHMng0bFVOMzRiaWRZTmVlN3dqak1KN3ppVDlHdVBrSGptWnRMelovWHIySHZqTmlHOHc4SEU5amh4allYL3JTM0dIbjBwNFdrSGtIenBQakp2UDRtLzRzTis5VE5qTmlTeTQweWkwNDhpdFBuZWc1cmJxOXVZY1NmOUJYL21lWFMwL0lIMGZ4NG4rK0hML1p1L1pnUEMyKzVMZUx1RGlPeHdDQVREZzFxRHcrRndPQndPaDhQaGNEaEtVM0dDbEloUVZWVUY1TDBJTXBuTWlQRW04TVovaW8ydWlLL1ZPVU9iNzlVVnZ1WXZYVUIyMFd2WStESnNmQm1hamlQQkNGSlZqWW1PSlRCcGN3S1R0a1JDc1FITjRkVk5wYnJwVktxYlRnVlYvS1h2a0Z2OE5ybmw3Nk9wZGpTYkJPTmh3clZJdUpiQXhNMElUdGx1d1BNTWhzak9oeFBaK1hEOEplK1FlZmZmK01zL1FITXBKQlREcTV0S2NPcU9CQ1p1c1VibXJ0cDJQNnEyM1E4b0hQdlh1eDM3ZGdoVVlhSjFCT28ySmpobCsyR3BvRGY1ZjE0ZjhoZ0Y2azY4bXJvVHJ4NVVYd25YRXRubG1MeW5FbUJYTGlLM2VENjVaZTloRTh2UmRCeFFwS29HRTY3Qkc3ZHh2dXJqRUhLSDljWWJ2eWxqRHY5VmZ2N0VNckx2UFkvdFdJS05MOGNtVjBBZ2hLbXFSc0kxQk1adlNtRFNscGpxQ2NNMi81ckU5MzJzdGV0NkdRNkh3K0Z3T0J3T2g4TXhhQ3Bla01wbXN5TkdrRnJYZU9NM3hSdS82WnFkUkFSdndtWjRFemFqYXMzT05DQzhDWjhtTXVIVDYyNyt0WEhzUnpCbXpHUkNZeVlUV2xmelI4Y05UempvQ01FbE5YYzRIQTZIdytGd09CeWpuWXJNSWRWZGtQSjkzOTI0T1J3T2g4UGhjRGdjRG9mRDRYQ01JQ3BTa0NwVW9sSlZjcm5jT2w2UncrRndEQjFqelArM2QrL1JjWi8xbmNmZnoyOUdzaVRMaW1JN3NSM0h1WkUwMTlKdUVnS0JRRUtNbmRCdXltWEpJZDB1WlNsTFNhRXNrR1pibGtQcHRxZlpwV2U3WFZwZzI3SUowR3g3bGdKbHQ0UnVTTnhjRHFRVTJCcHE3Q1N3U1V3dWpXTTd3Ylo4azJ4Sjgrd2Z6KzhualpUUmZVYWpHYjlmNTh6NXpmeXV6MGdqV2IrUHY4L3pVQzZub2xabjJaTWtTWkxVNnRvdWtLb1dZM1NjRlVsdG81aWN3VUJLa2lSSlVxdHI2MEJLa3RwSkVVZzVxTGtrU1pLa1ZtY2dKVWt0d0M1N2tpUkprdHFKZ1pRa3RZQXN5eWlWU2tBS3BLeVFraVJKa3RUSzJpNlFxcDRPUFlRdzFzVkZrbHFaRlZLU0pFbVMya25iQlZMQTJNeDZJWVN4R3poSmFtVWhCQ3VrSkVtU0pMV050Z3lrcWlzSHJKQ1MxQTZxdSt5TmpJd1lTRW1TSkVscWFXMFhTTVVZSjFSSWxVb2xReWxKTGErNnk1Nno3RW1TSkVscWRXMFhTQUVUYnRRTW95UzFneXpMNk9qb0FBeWtKRW1TSkxXK3RodGdLY2JJNk9qbzJHc3JwTnBMenl2ZVJzOHIzdGJzWmtpTExvUkFaMmNuQU1QRHd4Tit6MG1TSkVsU3EybkxDcW5pUmkyRVFKYTE1VnVVZEFKYXRtd1o0QmhTa2lSSmtscGYyNlUxTWNZSk4yb0dVcExhUVFpQjd1NXV3QW9wU1pJa1NhMnZMZE9heVlPYVMxSTdLTHJzalk2T0draEpraVJKYW1sdEYwakZHSWt4TnJzWmtsUlhJWVN4TG52RHc4TjIyWk1rU1pMVTB0b3VrSUx4Q2lsSmFoZlZnZFR4NDhmOVBTZEpraVNwcGJWbElHV0ZsS1IyVkYwaFpaYzlTWklrU2Eyc0xRTXBTV28zMVlPYWo0eU1HRWhKa2lSSmFtbHRHVWlGRUpyZEJFbXF1NjZ1TGlBRlVvNGhKVW1TSkttVnRWMGdGVUtnbzZOajdMWGQ5eVMxZ3hEQ1dDQTFQRHpzR0ZLU0pFbVNXbHJiQlZJQVdaYmVWb3pSbXpaSmJXSHlvT1oyMlpNa1NaTFV5dG91a0txdWtDb0NLYXVrSkxVREJ6V1hKRW1TMUM3YU1wQXFidHBpakJ3L2Z0eEFTbExMcSs2eVY2bFVHQjRlOW5lYkpFbVNwSmJWbG9GVWNkTVdZMlJvYU1pYk5rbHRvZnAzbTRHVUpFbVNwRmJXZG9GVWxtVVRidHFPSGozcWJGU1NXbDRJZ2M3T1RzRHFUMG1TSkVtdHIrMENxUkFDdmIyOVk2OFBIVHBrSUNXcExWZ2hKVW1TSktsZHRGMGdsV1VadmIyOWxFb2x3RUJLVW51WVBEN2U4UEN3djlza1NaSWt0YXkyQzZSQ0NIUjNkNC9kdU8zZnY5L1pxQ1MxaGFMTG5vT2FTNUlrU1dxdG0xOWNBQUFiVTBsRVFWUjFiUmxJZFhWMTBkUFRBOEMrZmZzTXBDUzF2T29LS2NEZmE1SWtTWkphV3RzRlVnRGQzZDFqNDBqdDNidlhHemRKYmFHNnk5N0l5SWdWVXBJa1NaSmFWbHNHVWwxZFhheGN1UktBNTU1N2p1SGg0U2EzU0pJV1p2SXNlNDRoSlVuVCtyZk5ib0FrU1pwZXVka05hSVR1N201T09lVVVJRlZJSFRseXBNa3RrcVQ2c2pxcVpmd2ljQ3R3SFBnZXNBZllDVHdNL0FnNEJzVDhRZFZ5T21HV3IzdUJjL0xsNmNBSzRHeWdEMWdGbkVINmo2bGwrYklMNkFBNlNYOGZMQU5LTmM0dkxaWUlESk4rVG9hQVVlQW9NSkt2Zy9TWjdRRHVJWDNXVjVOKzNxNEQvbWlSMnl0Smt1YWc3UU9wd2NGQmR1M2F4WG5ubmRma1ZrbVNUakJsNE5Pa3NLY0R1S3k1elpGYVRpQUZwSjJrUUhVNjc1bjArbWhEV2lSSmt1cW1MUU9wNWN1WHMyN2RPa0lJakk2Tzh2ampqM1AxMVZjM3UxbVN0Q0RWM1kvTDVUSWhXTGl5eEVYU0RmVWJnUjdnMHZ4eEJlTTMyV1VhWDRFVWdRcXB1aVNTcWt1SzE4V3kyRGFjcnh1cDJqZFc3VE1FN00vM0d3UmV5Szl4SE5pWHJ5Yy94NzU4bjhsR2dZUDVNYzBVU05WaXk1amI5NkFYT0htYTdYM0FTYk00VHcrd2NoYlg3Z0Q2Z2U1WnRXNytJbkFZR0NCOS82WnpGUGp4Tk50THBQZldOY1gyREZoRGVtK1F2Z2JGejBLSjhjcThjdFhyRHNiRDNWcGZzMmVCM1huN080Rlh6dkFlSkVsU2s3VmxJTlhkM2MzNjlldFp0bXdaUTBORDdOaXhvOWxOa3FRRmlURnkvSGk2Znc4aDBOSFJRWmExNVRDQTdXUURzQlY0UGZCQjRFdk5iWTUwd25nbktmUThtOVExVnBJa0xVRnRHVWlWU2lXdXZQSktob2FHQVBqeWw3L01CUmRjd0tPUFBzcXhZOGVtUGJaY0xuUHV1ZWV5WXNVS2xpMWJ4aVdYWEFKQVIwY0h5NVl0STRSQVQwOFBJUVM2dXJvb2w4dDBkWFZSS3BVYS9yNGtuYml5TEdOd01CV2J4QmpwN093Y20zVlBTOVloNEI4WnI0UWFhVzV6cEJOR0IybThOZ2NSbFNScENXdkxRQXJnL1BQUHAxd3VNekl5d3ROUFA4M05OOS9jN0NiTlN4R0FkWGMzdWxKLzZ1dDNkSFRRMTlkWDkvUDI5ZlhSMGRFeDdYN2xjcG0rdnI2YWxTQXJWNjdrdE5OT203Q3VvNk9ETTg0NGc2NnVpYjBFMXF4Wk16YXVXR0h0MnJXc1hyMTZudTlBV255am82Tmp6NXYxTzBGemNoUjRESGdac0p6VTNVMVNZd1ZTVjhIOStETW5TZEtTMXJhQjFFa25uY1JaWjUzRjQ0OC8zdXltTEVpTWtTTkhqalI5cHNCZHUzWTE5ZnBxTHgwZEhWeDAwVVZqb2NvNTU1ekRxYWVlQ3NDR0RSdFl2MzQ5QUN0V3JPRENDeThreXpKS3BkSllnRmxVSzViTDViSDFTN0ZLY1hSMGxPSGhZY3JsTXVYeXduL2RWcytzTjFPWXF5VmhtSFJUdkJZNGhlbkgzSkZVSDMzQWVtQXZ6UituVEpJa1RhTnRBeW1BTysrOGs4MmJOM1A0OE9GbU4wVlNsZUhoWWJadDJ6YjIrbHZmK2xiRHI5bmQzYzJwcDU3SzZ0V3I2ZXZyWStYS2xXT0RncGZMWmRhc1djUCsvZnM1ZW5SOFlxWmp4NDd4L1BQUEEzRHc0RUVPSGp6SXdNQUFodzRkV2xCYk9qbzZ1T0NDQzdqeHhodDUzL3ZlUjM5Ly82eU9xeDdFdkxPemMwRnQwS0tJcEJ2aWRhUkE2Z2ZOYlk1MFFsZ0xYQXpzeEc2eWtpUXRhVzBkU0YxNTVaVWNPblNJcjMvOTY3em1OYStweXprUEhEakFqaDA3Mkw5L1B3OC8vREFEQXdNODhzZ2pEQXdNc0gzN2RpcVZDcU9qbzhRWWlURk82R0pUcVZTb1ZHcFBYQk5qcEZLcFRLaUFrRlEvZzRPRFBQWFVVenoxMUZQTmJnckR3OE5zMzc2ZDdkdTM4OUdQZnBTWHYvemxQUGpnZ3kvcWFqcFpUMC9QSXJWUWRWTE1WcmVhTk9PWXBNWmJCWnhCNmpJN09zTytraVNwaWRvNmtDclVLNHdDNk8vdjU2cXJyZ0xnaGh0dXFOdDVUMFNWU29XOWUvZU9EVDVmTGNiSW5qMTdhbTRiR2hwaTc5NjlFOEs3d2NGQjl1elpNMkcvdlh2M3ZxamFaYytlUFdPaDRORFFFTHQzNzU1dzNqMTc5aGdLYXRGdDI3YU5UMzd5azl4NjY2M1Q3bmZtbVdlT1BiZkxYa3VJcEVCcUJkRGI1TFpJSjRvK29KOFVTUGtQdWlSSlM5Z0pFVWhwYWNxeWpMVnIxMDY1L2V5enoxN0UxbWd4alk2T3NtM2JOZzRlUEFqQS92Mzd4N3J3UGYvODh6enl5Q1BFR05tNWN5ZlBQUE5NTTV2YWNGbVdjZHR0dDNITExiZk11Ty81NTU4Lzl2eXl5eTVyWkxOVVA4ZEpsVkxkUUpZL2w5UTRQYVFnK0VDekd5SkprcVpuSUNWcDBaVktKUzY5OU5JSjY5NzBwamMxN0hxVlNvWG5uMytlZmZ2MjhleXp6NDVWeHgwN2RtemE0MWF0V2tWL2Z6L2xjcGwxNjliUjA5UER1blhyWnV4YTF5ZzlQVDNjZnZ2dFBQend3OU9HdVZwU0JvR0RRQ2NHVWxLalphU2Z0UmRJRXdwSWtxUWx6RUJLVXR2THNvdzFhOWF3WnMwYUxyend3bVkzWjBIZStjNTNOcnNKbXB0QlVxVkdFVWhKYXB3aWtOcUxzMXBLa3JUaytjZXhKRW1OTXdRTUFCMzRiNjdVYUJtd25CUkcyV1ZQa3FRbHpqK09KVWxxbktPa3JrT2RRS25KYlpIYVhROXdOcWt5OGNXem9raVNwQ1hGUUVxU3BNWTVTcXJXc011ZTFIakxnWXRKZzVxUE5Ma3RraVJwQnY1eExFbFM0eHdpaldlem5OUnRUMUxqOUFLWEFNUEFhSlBiSWttU1p0Q1NnNXFIRUVLejJ5Q3A5Vnh6elRXOTVYTDVWVm1XdlJwNGRZenhpaERDdktmTWl6RU9BdzhEVzBNSTN3VzJIajkrZk51RER6NW9WeEVWanBCbS9EcUhWQ1VscVhINmdOV2ttUzJkMFZLU3BDWE9ZRWZTQ2V1aWl5N3FQUDMwMHkrUE1iNGFlRFh3cWhCQy93SlBPd284RHV3QXRsY3FsUjJqbzZNN0huamdnY2Z3QnVsRUZJRDNBOWNBSHdSKzFOem1TSFZUSXYzSDVyRm1OeVFYZ0d1Qk80R1BBSjl0Ym5Na1NkSk1ES1FrYVZ6WXVISGpUNVpLcGF1S2tDcUVzTDRlSjQ0eERnR1BBanRDQ050SmdkV09lKys5OTVsNm5GOUwybnVCdHdMdkpuMEdwRmIzU3VBTzREN2dWNXZjbGtJR3ZCSDRUZUE5d044M3R6bVNKR2ttQmxLU05JMXJycm5tOU03T3pzdUJ5Mk9NbHdPWGh4QlcxZXY4TWNZQjhuQXF4cmdqaExCOWNIRHcrdzg5OU5EK2VsMURUZmNycEJ2a3R3SC8yT1MycUg1aXZyd0IrT29pWHZjUGdUUHJlTDQ3Z0x2bWVNelp3SGJTckhiWEFWdnEySjc1S2dOdko0Vy92d0E4Mzl6bVNKS2ttUmhJU2RJY1hYLzk5V2RWS3BXeGdBcTRyQTVkL1NhSU1mNDRoUEJFalBHSllsbXBWSjdJc3V5SkxWdTJQTWY0emJDV3ZuZVR1aEM5QmZoMms5dWkrbWxXSUxXRE5KTmN2WHdRK1BnOGpuc3Y4RW5nNzRDcjZ0aWUrZW9FZmdzNEg3Z1JmMGRLa3JUa3RlU2c1cExVVEYvNzJ0ZWVCSjRFdmxTc3UrNjY2ODZOTVY0ZVk3dzhoUEN5R09PbElZVGUrVjRqcjhKYUZVSzRJbjlOcVZRQ1lOT21UWU1oaEoyMXdxcDkrL1k5dVhYcjF1R0Z2VVBWV1lVMCs5ZThCOUNYYXZncFlPY0Nqdjl0NEpZcHR2MTNVaFhVZEFMcHN4MkF2NTFoMzQvVCtOQ3VSQXFqam1NWUpVbFNTekNRa3FRNnVPZWVleDRuRFdiKytYeFYyTHg1ODFuQXhUSEdpMGtWRFpjQUY0UVF1aGR5cmZ6NGkwTUlGK2V2eDhLcVZhdFdWVFp0MnZSY0NPSHBHT016SVlTbmdhY3JsY3JUbFVybG1VcWw4dlNERHo3NHdrS3Vyem1ya01hMzZTTGR2SHV6ckhvNENoeGV3UEhUQmRkWE12c3FyRmZPWXA4dnpiekxncFdBYzRGdGkzQXRTWkpVQndaU2t0UVk4ZDU3Ny8wUmFWYTFDWlVCbXpadE9pK0VjSEdNOFNMZ2tqeFllbW1kcnB2bEE3R3ZEeUZjT2JZeXk4aXlyTGorRVBBTThIVCtlQ2JHdUR2THN1Y3FsY3J1Y3JtOE82OENVMzJNa0VLb2JneWsxRm9XV29WVkdLckRPV2JTQ1p3T2ZHY1JyaVZKa3VyQVFFcVNGdG1XTFZzZUF4NEQvbmZWNnV6NjY2OC9ZM2g0K053UXdua2hoSE9CODRCelF3am5BTXZxZGYwUVFsZCs3dk9xMXFWR1pCbVZTb1hObXpjVFl6d1FRdGdOUEJkajNCMUMyQjFqM0YwZFhuVjBkT3krKys2N1g4Q1FaVHFEd0RIU0FOQVpxV0txbWNxa2tFenRvek4vekdRUUdKM0RlV2Vxd3VvRERzN2hmSTIwZ2hUNkhtcDJReVJKMHV3WVNFblMwbENwR3B0cThuZ3M0ZHBycnowamhIQmVsbVZqUVJWd1hyM0RxZ2tYVFFPMTk1TzZHUmJySm9SWG82T2piTjY4dVFJTUFBTXh4Z1BBUUFqaFFQVnI0RUFJWWFCU3FSeUlNUTVrV1hZQUdDaVh5d2Q2ZTN2M2ZmR0xYNXpMVFhLck9VSzZzUzhDcWNWeUdGZ08vRHp3ZmVDL0FxL0sxMVZQYXRJRi9HcSszL241dWg4Qy94UDRCQ2xNbTJ3RDhBRmdFM0FXS1pCOEJ2Z2FjR3ZWZnJjQy96ay8zd1hBcGNCdkFLOEdWZ0s3U0JXRXR3Rjdwbmt2cndQK0Rha3IyUnJTT0VFNzgyUC9rTm96cW4wVitGbmdUNEdiZ1Y4aURUQi9VZDdlNzVBR3dmNjdLYTVaeW8vNTE2VHV0bVhnVWVCUGdOdW5hV3N0NXdIL0wzOStFL0NYVSt6M2FlQmR3RmJTaEFtejlRZWtRY1puY2lQejZ6NlhrYjVtUmZCY0F2NEJPQlZZWDJQLzYwbmZzeThEMzV6SDllYWpuL1M1bU81ekpFbVNsaEFES1VsYSt1TDk5OS8vRlBBVU5RWVAzclJwMDJraGhBMHh4ak9BRFZYUFR3UE9EaUdzYVhEN011Qms0T1FpckNwTWZsMTBHeXlNam80eU1EREE1czJiQWZhVHdwdmljWmp4Q28zcTlVZGlqSWVybmhmTG8rVnkrUmh3TE1aNExNdXlvUmpqMk90Nzc3MzNTSDNmOXF3Vjc2UG9zcmZZVGdVZUlGV3ovQk9wVzFOaFBTbEV1aVIvL1N6UVFRcU9MZ1hlUkFxZGpsWWQ4M3JncjBqdlo1RFU3WE1WYWN5aHM1Z1lTRlY3Qy9BWHBERGpPVko0Y0Rid1B1RE53TlhBRTVPTzZRVHVBUDVWL25xWUZEaXNJSFVuK3luZ2w0R2ZBNzQxemRmZ004QTdnQitUS29ST0FqYVNnckZOd05jbjdiK2NWTUg0dXZ6MUlPbnplU2xwd08rZm1PWmF0VHhHQ21aZUNieVYyb0ZVSitsclJINk4rYmlMRlBKTmRqbHcyVHpQK1N1a1dTSnZBcjZScnhzbC9keWZSdnErUHp6cG1CdEpZVjZKeFF1aytraWZxYjJMZEQxSmtyUkFCbEtTMU9LMmJObXlpM1FUK3UycDlybjIybXRmVWlxVlRvOHhuZ2xzeUxMc0RGS1ZTN0hzVzVUR1R1L2svREdqNnFDcitubU00ejBISzVXSlBlUHkwQXRTdURJV1ZJVVFob3Jud05FUVFvVjB3ejBTWXh3TklZekVHRWRKM2R5bVhJWVFKcXpMc3V5T3ZPcnRDQ25RNkdaeEs2UUt0d0RmQmY0bEtWVHB6OWQzQWw4aGhWRmJnYmN6SGl5OEV2aEN2cndOK0dDK3Zrd0tkN3BKb2NxN0dPOGlkVnAramxyV0FKOEQvZ2o0ajNrN01sSVFkUWNwR1B0elVnVlV0VStRd3FoaDRFT2tDcUtpQzlrclNOVlBMODNmeDA5U3V6cm16Zm54MTVLQ3VVQUtvVDVQK3J6OUYrQmxrNDc1RkNtTUdpSUZaditEOUpucEk0VXpVNFZ1MC9rYzZldjVlbXAzZFh0OTNwNGpwT3EwK2ZnRDRNRWE2LzhEOHcra3VrbmYyN2N3SGtnQi9EM3BhMzh0THc2a051Ykx2NW5uTmVkak9lbjcvT05GdktZa1NWb0FBeWxKT2dIY2YvLzlUL0RpNnBNeG16ZHZYajR5TXJLMlZDcXREU0dzcTFRcWE3TXNXd3VzaXpHdURTR3NCZGFScW0xS2k5VHNSdW5KSDFNR1c1UFgxZG8yazVHUmtmdElYVENMQ3FsaWxyM0Z0cHJ4TUFyZ1FMNThKNm5pWnpjcERLbnU5dlpONFAyazdsMi9ESHlZRktxdEI5Ym0rM3lLaWVQMTdBTCsweFJ0NkNkMUdmeDNWZXNxK2ZsUEpnVk5yd0N1QWg3S3Q3K1VGSGhCNm1yMzJVbm4vQllwV0hvVU9JVVV2UDFHald1ZkFyeVc4YUFtQXZjQ3Z3ZDhqRlE5ZENyamxUV1hNQjZzdllzVWxCVU9BcjlPQ2gwL05NVjduY3Bma3JvWGRnTnZJSVZjMVg2aGFyK2xNaTVUQlA0UEtiUjdFK2t6VWZnbTZmdHlOU2s0TEp3TG5FbjYzRSt1UEd1a0hsSWd0WCttSFNWSjB0SmdJQ1ZKSXUvT05tMW9WZGk0Y2VPYWNybThkbVJrWkYyV1pVVll0UW80S2NiWW40ODlkVktNc1I4NGFSRzZEQzUxeFJoU3ZUU25RdXJ6MUw1SmYxdSsvQXkxeDJDNkoxLzJrS3BySGlKVklCMG5WVmU5blZRbE01c0IwaXRNSFZaOWhoUU9uVXlxdGlrQ3FaOG5CWGc3U2RWRnRld0Yvb3hVd2ZVR2FnZFNXNmxkTmZSVlVpQUZjQTdqZ2RSYjgrV1BTRjBNYS9rRWN3K2tEZ0wvaXhRTzNzVEVRS29QdUNGL1B0L3VldlhVa1MrSFNiOFRkcEsrUnY4TStGNityZWlLZDlXa1k0dFN4QzJrejhwaVdVWUtDcHZWTlZlU0pNMlJnWlFrYVU3dXUrKytQYVJnWXR0Y2p0dTRjZU9hU3FYUzM5blplVktsVXVrdkFxc3N5L3BqakN0Q0NMMmswR1k1c0R6R09QWThmL1FDeTBNSXkrdjZoaHF2NkxLM2d1WUVVbzlNc2I3b3duVVRjTjBVKzFSSWJTNnFvb1pJMVRML25sUmh0Ukg0WTFKZ05OM1lQZjlFN2RBTFVvandHSEFGcVF0cDRkSjgrWFdtbjhYeE8vbnlKMGpWZTVNSHlIOTBpdU9lclhwZS9aa3F2aTdmbU9hNnUvTHJ6TFZhOEhPa1FHb1RhVkQzZmZuNk41TXE2TFl6L1ZoWWk2V1lzYThZMFA1dlNGMFhiMkE4a0hxY0ZIU3VJVlZFUFpXdi81bDgrZGVOYitZRVhhVFA2OUdaZHBRa1NVdURnWlFrYVZGVUJWa0xkc01OTi9RY08zWnNRbUJWcVZTNnN5enJKbFZLZE9YTFpUTzlqakV1Q3lGMFZUM3ZJUDM3V0txMWpER1dRZ2psR0dQTjdmbTVxaDBsQlZKOU5DZVEybDFqM1hMR1E0ZHpabkdPNnZmMFlWS0E5TnVrUWN4L0QvaGQ0RTVTVUZVcmVCcWM0ZndEK2JMNjc1SmlQTEdaeGdRcXVpQUcwdnVhM04xdHFvcVpvYXJuMVYwcFYrZkxxUUswaGJpUE5CdmhCbElJVmN6V1YzVFhXd3JWVVpEQ01oaXZyTHViRkVpOUh2aWRxdjBlSmxWSXZad1VTQzBqZFk4Y1pYSEhqNEpVMVZVaFZYVkprcVFXWUNBbFNXbzVkOTExMTFGYXB4SmltRlJwc29ybWpMOVZxYkZ1a1BIcXA1dW9QZXZiZEQ1TDZuSjJBMmtjb2V0SUZWT3ZKYzE4ZDNqUy9qT05uYlV1WDc1UXRhNDRSei9USzdhUE1IRk1xL2txdXBsTlY0blh5ZnkrbHhYUzErM0RwSzZCdDVQZSsydEpBZG1mVDMzb3JOek5peXZFWUR4OG5JMHVVbmg2Z1BHdnhUZElYOThybUZqWnRZTVVTRjFLR2dUL0dsSVh6Mjh3OFh1NUdFcWtpcmJaZENHVkpFbExRRFArcDFhU3BCTkpVYlhSckM1N3RWUklYYTRnalFzMEh5T2tNWkd1engvRHBHcXJXalB0bmNiNHVFU1RuUXBjbUQvZldyVitSNzZjUEViUlpNVU1lZDlqK3E1OXMvWGtwUFBXTXQ4WjYyQjhQS3pYa3Q3N1RhUXc1VXNzZkVEdXJjRGYxbmpzbk1NNVhwSXZxOGVUT3d6OEErbnp1N0ZxL2ZaOFdYeUczcHd2LzJvTzE2dVhEdEwzdjFZQUswbVNscUNsOG9leEpFbnRLcExDbWw2VzFneUZYODJYN3lCVmIwMWxOdFUxOTVDNmIwRWFUMml5WGxJRlZTMi9UdnE2SENiTjZGWW9xcmJPWjd4TDIyU3JHUS9BSnM5YU4xOWI4dVZscElxZldqNnlnUE0vUmhvUXZFU2F1ZTVmNU9zL3ZZQnpGajRDdkxIRzQvTnpPTWRQNTh1SEo2MS9JRisrcm1yZGQwaFZYWGVRL3FaOEErbnozb3hBeXI5cEpVbVNKRW1hNU9Pa3diVlBXOFJySGlhRkF6ZE5zWDBEYWV5bUNIeVhGMWNFWFVJS1NkNVh0ZTVDVWplelN5YnRleTJweTFsa2ZKWTZnRnNacjFvWkFtNW1QT0RxQlg0cjN4NUo0MDlOOXNWODJ4RHdmaVoybzd1QzhhcW83NUxHTDZyMjFYemJuOVE0TDZTdWFjVzFxME9XYmxLVlZDU05JM1VENDJISEdsTHc5VUxWc2Y5OGl2TlA1MTM1c1Y4aHZiY2ZUTnErZ2xUWjlCandxa25iZHVUSG5sdTE3Z3pnOHZ5NFdrN0x0NTljdGU1aitYaytNR25mUDg3WDN6eHAvV2JnYWFZTzQxNlRIL2ZOS2JZMzJpMmtuN0VOVGJxK0pFbVNKRWxMenUrVFpwbzdmUkd2T1ZNZ0JXbnNwMksvSW9ENUFXa2c4V0xkdTZ2MnY2UnEvVjVTT0xLcmF0MFhtRGhlVkJGSS9ZQTA3bFFrRFRMK0ZHbGNyZUs0TzZsZFBkWkxxcG9xOWp1ZUg3dS9hdDEzZ2ZVMWpwMXZJQVZwa080RFZkc1BrQVlqSHlXTlhiYUpoUVZTZmZsNVJ2SnovTnFrN1VXbFVlVEZsVisxQXFuNXFCVklsVWl6RDBiR3UrNFZacXBBK25SKzNIc1gySzc1dW9YME9UdTdTZGVYSkVselpIbXpKRW1OTjBLcXZKbHFIS1ZtdVljVU1uMktOS1pVTDJubXZFT2tNWTNlQ1B4cDFmNVBBcjhKL0Y5UzhIUXVxY0xuTHVCblNOVlJVNDNqOUV1a3NPSUowdGhKUjRINzgyTitrZHFEY1I4R2ZqYmY1MjVTRUxVdTMvY0JVaFhQeTBraFNqMTltelF1MG1meWMvZVF3cHJQa3lxenRreDk2S3djQkw2Y24vTTQ4R2VUdGo4RWJDTlZZazNWRmJHSDlQMmE3NlBXWi9IblNOVlVXNWs0aGhSTVB6YlRNdUJHMHVmOEM5UHMxMGdWMG1keUtYV0xsU1JKa2lTcHFYNlhWR1Z6NFV3N3RwbnFDaW5WUjFFaFZhOUhVU0hWQ1R5U3IzdEh2bTVvbG8vcWFyZGEyKytzODllZ2x2Y0RQeVNOT1NaSmtscEF1ZGtOa0NUcEJGQlUvOHhtZ0hCcE52NmFWRUUyWHo4TlhGejErajJrd1BTSHBJSEtvWDVCNHE0Nm5XY21Wa2hKa3RSQ0RLUWtTV3E4U09vbTc3KzdxcGRiU2QwczUrdGpUQXlrYmlmTldQZ0IwcXlRTUQ3alhpc1l4VUJLa3FTVzRoL0draVF0bmpEekx0SzBKczl3T0Y4ZnloK0Z3OENWcEM1MnJXaVVGUHBhaFNoSlVvdHdVSE5Ka2haSE1jYU90RlMxYWhnRnFhb3JZQ0FsU1ZMTE1KQ1NKS254aXNxb1dqUEpTVnE0WWRMZnRjdWEzUkJKa2pRN0JsS1NKRFZlSUZWSG5XaUIxTytUM3ZzRnpXNkkydDV4MHZoUlBjMXVpQ1JKbWgwREtVbVNHcStva0tvMHRSVlMrenBHQ3FSNm05MFFTWkkwT3daU2tpUTFub0dVMUZoV1NFbVMxR0lNcENSSmFyd01aOWlUR3VrWWFmYm92bVkzUkpJa3pZNkJsQ1JKamVmc2VsSmpEV0dYUFVtU1dvcUJsQ1JKalZjRVVxV210a0pxWDBXRjFJcG1OMFNTSk0yT2daUWtTWTFYeks3WDJkUldTTzNyR09udjJ1NW1OMFNTSk0yT2daUWtTWTAza2krdDNwQWE0eGhwbkxhT1pqZEVraVROam9HVUpFbU5kNVFVU3Exc2RrT2tObFZVU0pXYjNSQkpralE3QmxLU0pEWGVYbUFRV05mc2hraHQ2bmkrZEp3MlNaSmFoSUdVSkVtTjl5UndDRGlyMlEyUjJ0UW9xY3RlYUhaREpFblM3QmhJU1pMVWVJOEErNENMbXQwUXFVMWxwTmtzNDB3N1NwS2twY0YrOXBJa05kNlBTVGZLVnpPM0crWjl3SDVnVDM2TzU0RGR3QXZBQUhDUTFCWHdNR2tNbmNLeGZOdFVSb0hLSE5veEZ5UE1QeFNZNnRoSWFuT2N0SzR5NlhXY1lsdGxBVzFTNitnRXZ0THNSa2lTcE5reGtKSWthWEhjbmovbVltWCtlRW45bTZNVFVDUU5zSCtBRkZydUJvWkp3ZWRSVXJmU2dYemJNR2xjcHVJeGxLODdVTFhmZ2Z5NFl2L2gvRHFWL0ZGaXZBdGRPWDlkemgrOVFBL1FEM1FEZmZuck10QkZDaWNQQWM4QU8wbUJiSEgrNlJ5ZmVSZEprclFVR0VoSmtyUTQvZ0xZQWZ5UWRLTTlXUzlweXZwT3htL1dsK2ZQUzZRdVNSbnBCai9MOXowNzMyOHRzQXhZQlp6TWVBZ1FHQSsxcHVxbW56SHpRTkNCOURmRFRPUHpGUHROcHpTTDY2a3hBdWt6dFR4L2ZVNFQyeklmUThDdkFmK3R4cmJxTUV5U0pMVUFCMzZVSkVscURkVVZSNU1WZ1dVaFZMME9qSWVBSzBsQlZEZHdBWEFLc0lFVWJwNERuRnJmSnRmVmJ1QUtVdFhVWkNYZ2VlQWE0UHVMMlNoSmtpUkpraVNkdUhxYTNRQ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FCOFA4QkJ0NGI2TGVLbHZRQUFBQUFTVVZPUks1Q1lJST0iLAoJIlRoZW1lIiA6ICIiLAoJIlR5cGUiIDogIm1pbmQiLAoJIlZlcnNpb24iIDogIiIKfQo="/>
    </extobj>
    <extobj name="C9F754DE-2CAD-44b6-B708-469DEB6407EB-10">
      <extobjdata type="C9F754DE-2CAD-44b6-B708-469DEB6407EB" data="ewoJIkZpbGVJZCIgOiAiMzM5NzQ5OTkwMTczIiwKCSJHcm91cElkIiA6ICIxNzM5NTUwNCIsCgkiSW1hZ2UiIDogImlWQk9SdzBLR2dvQUFBQU5TVWhFVWdBQUI0b0FBQUpLQ0FZQUFBRGF5OGg2QUFBQUFYTlNSMElBcnM0YzZRQUFJQUJKUkVGVWVKenMzWG1jWEZXWi8vSFBjMjV2VlJWSUVCQVNBaTZBTW15Q1laR1FybW9FWlJsR1VCQVVaeFNIVFVrUUdFYlVVWnlnSW9vTHcwaEFHQldIWFJrSGxOK2dJd1Awa2hCQUdSRVJ4UVVIU05nQ1lVdFZkYnI3bnVmM1IzVW5uZDdTbmE2a090M2Y5K3ZWNmE1enozM3VjMi9kVkZmWGM4KzVJQ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cFBIbHJWT1lMeXMxZ21JaUlpSWlJaUlpSWlJaU1oR05SL1lBMWdKM0F5OERIVDJmdStwWVY3RE1XQTYwTlQ3dUtIM2NkTDdPQWRNNi8wNUFiYnR0KzUwWVB2ZUdIWEF6TjcrQVpqVmI3MHNNTHUzWFVTbWx0WEFrMEFLdkFZOERUandRdTlYQ2l3RHlyMzlqY3JyeU96ZXg0SEs2MU05Y09ZbXkzb2pVS0ZZUkVSRVJFUkVSRVJFUkdSeWV4cTRCOWdiMkxQR3VjalFJdEJWNnlRMkFxTlM2RmM5U2lhVHg0R1hxQlNMOVpvcUlpSWlJaUlpSWlJaUlpSVRsdGM2QVJHUlNXaXpmMjNWbEFvaUlpSWlJaUlpSWlJaUlpSWlJbE9NQ3NVaUlpSWlJaUlpSWlJaUlpSWlJbE9NQ3NVaUlpSWlJaUlpSWlJaUlpSWlJbE9NQ3NVaUlpSWlJaUlpSWlJaUlpSWlJbU9qZXhTTGlJaUlpSWlJaUlpSWlJaUlpRXd4S2hTTGlJaUlpSWlJaUlpSWlJaUlpRXd4c2RZSmpKY0t4U0lpSWlJaUlpSWlJaUlpSWlJaVk5TlQ2d1RHUzRWaUVSRVJFUkVSRVJFUkVaSEpyYnZXQ1lpSVRFS2R0VTVndkZRb0ZoRVJFUkVSRVJFUkVSR1ozSXExVGtCRVpCSXExenFCOGFxcmRRSWlJaUlpSWlJaUlpSWlJckpSYmZSaVJpNFVIc0hZbzVoYUJsbzMrMUYyRzF1R2czYXdVTC9VekI0cnBtM3ZxblUrSXJKQk52dUxjRFNpV0VSRVJFUkVSRVJFUkVSa2NxdG1NY05nNzF3VjQwMVJEVHVaMlk2NEh3Z3RHdFMzQ1dWRC90dTVwT0JabW84ZFlySE9ieG1MbGJWT1lMeFVLQllSRVJFUkVSRVJFUkVSbWR4ZXEwYVFETTNIWjBOK1dWTXkvYjNWaURlVmxXbGJTc3E3dTJONkVMVDIxRG9mMGZrdEcrVEZXaWN3WHJwS1JVUkVSRVJFUkVSRVJFUmtjbHRWalNBV2JFOHptd1ZlalhCVFhwRzJPMnVkZzZ5bDgxczJ3RjlxbmNCNGFVU3hpSWlJaUlpSWlJaUlpTWprOW1xdEV4QVJtWVEyKzBLeFJoU0xpSWlJaUlpSWlJaUlpRXh1ejQ5bjVTek54MW9TYnUxN25CQ3V5eVdGNjl4WlhZcHRUWVA2aC94OHc4NXllQ1B3ak9HTGlySDk2MFBFblVrSUY0SWZEV3h0OElURHRhVVl2akxhNlpnYmFONjlQb1JQT3h3Qy9uckRYblh6Slo3R2k4c3N2bjlBWHBlYjJYelM5TWhJM2NzaDhTOVc3aEdNdTdHNEorWFRYYlQvWm5DZUxmdVJ4SVhtTnMveEJveEhIUHRhT1cyN1pXMnZsbTF5aWE5dy9QNVMrdktodVREaklvZjNnMjBOUEJJam4reWs3WjYrM2psYXRpZnhaeHhmVWtyYjU2MXBENFZITVBZb3BwYkpobmlLWVFzYzNnUyszUEZMeTdIajhvSDVOVEozNTdwUS8wWHd3eHpiQXVNUlVqNXZ3US9IN0d4UDQzdExkTnkybmtNWnNrbitvOEFaNXZZVzhPRFlIMkwwOHp0cHY3dGZQMnRLOGljbGNCcHUremcwR3Y2a1k1ZVZZdHNWYTQvWjZKN2JEZG5mYXB3M0ErS042ZndXNmVmL2FwM0FlR2xFc1lpSWlJaUlpSWlJaUlqSTVQYkNlRlkyZU56ZEZ6bitpOTZtTzkxOWtlRlhEdXliQytsRmhpMEVmd2pqYnZBM1lQYTFiQ2g4dkgrL1J1YnVUTEJmbW5FYVpyOEd2Z04wbXRrWGN5SGVNSnE4c2pUL2RWMElEenIrSVROK0IvYnZidjRnYmtkYlNCWm5rdndKUTYzbndab3R4RGFISm9kYmdTY01PNm8rc0xpQjV0MEhiT01ZUXJ3WDV4RHcvd0s3QWJjZEEvd3dHd3BuRG5HMGtsd3k0dzdnU09CL2dFZk1tQk1DUDIxazNsdEdzMS9RZHh6NVovQmZWNDRqYndvV3ZwVkw4aC91MzYrQmxqM3JRdDB2TUQ3b3hwL0Fid0I2Q056dTJMeWhvdytXRFlYdkd2WWRjOHM2WE50N1hHWlk4TDM3NzF3dTVLOVBzT3R4MndmajUrQS9CRG94UDZxdjA0WTh0NlBkMzJxY053T041ZndXR2VEWldpY3dYaHBSTENJaUlpSWlJaUlpSWlJeXVhMGN6OHBGT2g0bXNpQWI4Z3N4OWsrSjEzYkdqdXVIN2gzKzJtUGN1MFRITXdEWlVEZ2R1TXJ3andOckNtOUpVbmVkWWJNaS9vRnkydjZEU210TFhUYUpQemF6RTNJVXZqUHlQWHlidDdWZ056cFlqTmJTU1Z0SDM1SW1XdWFGRU84MnQrL0NBWGZCQXk4T3lQRjhZbngvaWZhK1ViYVdDNFZ2WUhadVhjSTN1MUtPNkxlTmE0RlYzVEhNN2FMMTk1WDJBN2JPaHFhSHdTNkJsaHVoOWVXK3lBYjc0ZHhZak1YRDRNSHVTdXo4ZFdiMm9icGdaNnlPbkxmZUExN0o4ZDNGMkwwbjNQdDgvK1BvenRuQXRYMjk2aEsvQm13cmQxOVFpdTJMK3Rxem9mQnhNNjRZSEhjb2MxOFAvaEYzSGkvRkY5NE9qM2IxSlFFdHIrdnJsUW1GY3pCT2NyaXZGTXRIOXordWplUjM3ZnQ1dzU3YjBlM3YrTStid2NaMmZvdXM0NlZhSnpCZUdsRXNJaUlpSWlJaUlpSWlJaks1amF0UVBCWWU0NmY3aXNRQXBXamZ3LzAxaHoyQUJDQkQ4d0dHSGVSdzI5cGlIMEJyVDB6anBRQWUvSmlSdHBNTDRhT1liV25FUmYyTHhBQ2R0QzRHKzc0WjA3S2g2UU5EclA3OUFWTXhlekYyZlJiblJaeDN3NXpwL2JjUjRjSzFSV0xvTFpCZVkwWXVRM3JZT3Z2djNsV01uWi9vTFJKWG1tTDRGd0FzN0R2U1BxMFRKNmFmNlN1YVF0OXg1Qld3dDlGYjI4a3liNDdCZnU3K3EvNUY0a3IvdGlzZFh6cWFiV1h3ZWpNenNBQmQxbTlSaE5hKzBlaG1jTDY3ZDZkcHo4a0RpKytyYWY5akpkYUdQYmVqMmQ5cW5EY2lWZmJ5K3J0TWJCcFJMQ0lpSWlJaUlpSWlJaUl5dWIyNC9pN1ZZWFFOS0U2MjlrRCtLVFBiSFE3TXdmMnZFcGhiNmN1MGJNaC9hVUNJclN1QjdNMGpiY2VOZ3d4SW85OCt6UEo3REU0REJoVm52VEsxOFFCTHkxamhZY01PeVpMWnBRUVB1dmxjd3pEWWExQ2VabThIQ0NHOG1kaC8vL256d0NKcWlkV1A1MmpBM1dlTXRFL3JyaE1mV0xlbHRRZnlUNXJaWG5EZ3RNcHhETy9vM2FNaGp3SE9yekFPV3QrMnlpeGRucVBRYWtaTEx1endFRGJ6cThVMHVSbGFPL3Y2TkpEZnpZenRIWmF1WnNsand3YmJ3T2QyZFBzNy92TkdwSW9DbS9BaW5JMUZoV0lSRVJFUkVSRVJFUkVSa2NudEJhQWU2RjVmeC9FcWtubGxZSnRqNWNvdzFVd0FNR3pyM2tXSG1kbGhBL3RYK3BCWno2YTJxY1N1V3piVVFrL1RaMGdTekd6TElaYXRHSElkS0JyZ0pBMjlXV3dOWUdhbkRKZUU0K3ZrNmNhcmczczFsc0Nwak5nZHJZWkJjZHdvOVQrT1lOdFZ2b1VoajRHTjRma3VwcXVPellacEY0T2ZZb1JyY3NHL0ZpbGNYSTV0bHdJZVlDYUFPWDhaS2M2R1A3ZnIzOThxblRjaTFWSVBsR3VkeEhpcFVDd2lJaUlpSWlJaUlpSWlNcm10QkdZQVF4WklOeldEVlFBNDV4ZGoyOWMyTU14cmxWaHhGdkNuUWR0SWJIc0FkeDgwNGk5Z2pVTkdkSGJFSU5MZE53WHlLZ0JQT2FCRTJ5ODJNTStOcVJ2QW5LMkdXYjd0NkVNOStFb3BjaWJNWFpnTmRhY1puQmZNdnBFTitTMUxzWDJoWVpXQ21Obk1rYUpVNmJuZDVMRkZOa0FEc0xyV1NZeVg3bEVzSWlJaUlpSWlJaUlpSWpLNXJRU21WeUdPQXlSWU1xNGcwUjRHY0tONUhFRitBV0NCbzRaYWJHNHRBR2JjTzJoaENITUdOalV5ZDJkZ1Q5eFhyT2JleHdIY1l5WFBNSTQ4TnlJM2Z0Lzd2V1h3MGpuMXp2cW5uUjdzM3VkTHNmMmluaGg3cDdYbXd3Qmw3RGZ1M28zN2ZqRDM5Y1BtVkkzbnRnYXgrellCNHorL1pjcG9xSFVDMWFCQ3NZaUlpSWlJaUlpSWlJakk1TlpKWlVUeE9Oa0tBSGQveTNpaWxGaHhsN3MvWS9BM21TUi8wc0NOWkpMOGlldUxFV1A4cmp1ZGhwMmRvZm5nL3N1YW1IY1k4UGZ1TEMrbTNiY00yZ3Y4dkJ6ejNyYTJaZmVHSkttLzFJekU4WCtqdDJBWUlqZTR1d2Y4c3cyMDdMbHVsSmFtTE0zSGpIS1hONHB5MnZNejNGODFPREpMODdIOUZvVmN5SDdGek40MHVrak4yemJRc2x2L2xnUjd6ZDE5N2ZUVnJhdUFHekhiSXB2VVhRMHRUZjIzbHlXL0wxVG51UjNPeG96ZEc2SXE1N2RNR2R2VU9vRnEwTlRUSWlJaUlpSWlJaUlpSWlLVFd3OVZHRkhjRTJOclhiQUk0YnhjS096b3hyUlMydmErc1VkNnRJdVlQOVdEM3hiTWJzZ20rZms0RHdNTllBV0RuWUVmakJTaGt5VlBObG4rMU9EMjd4YXNQV3Y1LzhGNXlveGQzWmxuc0NwR1B3R1dEcjZIcVBFTEQrR0JyT1h2eE8xNTRCQ0RON3J6WUNtV0x1cnJWcVRqNFN6TkYyUGhuK3BDL044Nnk5K0o4N2pCdHVDSFlmWUlLVDhlKy81WHk1TFhzTUk1d1BjSTlwOVp5LzhjdDJjTVA5Q3hyY3o5aDVpZFFHL2hlemdOSk52VmhmanJlc3UzNGp6czBBUjJ0Qm5tN3QvczYxZUs4ZHhjU1BZenMyT3l3ZjlpNU84Q2NPeEF6SDlMeXJIVmVHNkh0ekZqVi9QOGxpbGlGdkJZclpNWUw0MG9GaEVSRVJFUkVSRVJFUkdaM0twU0tPNmk0MUdNMDhDWE81d0E3TGloc1VxMDMrSFI1em5jYnM1dVlDZUQ1VEYrRmRNNGJ6UXhPdFAyR3p5bUIyUDJFM043Ty9CaGQzc3o4UDAweG4zTHRBK2VkaG9nalY4SC9nRzN0NEovQ0NCNnZLUVVldzZCQjB2cjVCazdQaHZ4RDJIOEVyZUN3VWZBOW5UODVqVGxveHU2LzlWU1ROdXVpU252VzV1ZnZ3ZDRPTWFlQXgxZUFMREtpUEpoZGRHekhQaSt1KzNzMk1mQmpzVjRoTlFQTDhYMnE5YjJYUHhTTVhiT2RmZUxESC9WNGYxZ2g1djVrNWI2bFgyOXF2SGNEbWRqeHE3bStTMVR3dXhhSnlBaUlpSWlJaUlpSWlJaUlySStUY0FadFU2aTFySWhmM2t1S1hpT2VVZlVPcGROSVpzVWZ0Szd2MjliZjI4UkdhTlAxVHFCYXREVTB5SWlJaUlpSWlJaUlpSWlrMXMzVmJsSHNXdytEdHpTM0Z1QVY0dlUvYmJXMlloTVFqTnJuVUExYU9wcEVSRVJFUkVSRVJFUkVaSEpMUVcycW5VU1VuMlpKSDhDSExqbHVxMXpzdG1rNmQ4eDJ3TDhPOURhVTV2c1JDYTFXYlZPb0JvMG9saEVSRVJFUkVSRVJFUkVaUExicHRZSlNQVVovRU0yTkY2REZkcHdmOHJNdHNJNUJOakc0YjVTTEYxUTZ4eEZKcWxKOFpxcVFyR0lpSWlJaUlpSWlJaUl5T1MzZGEwVGtJMGc1Y3NrZGhyT1BzQ2hPR1UzZnVjZUx5ckhaNjZFUDYydWRZb2lrOVMwV2ljZ0lpSWlJaUlpSWlJaUlpSXlHait2ZFFJaUlwUEk3MnFkUURYb0hzVWlJaUlpSWlJaUlpSWlJcE5mUTYwVEVCR1pSTGFvZFFMVm9FS3hpSWlJaUlpSWlJaUlpTWprMTFqckJFUkVKcEZjclJPb0JoV0tSVVJFUkVSRVJFUkVSRVFtdjB5dEV4QVJtVVJVS0JZUkVSRVJFUkVSRVJFUmtjMUNVNjBURUJHWlJPcHJuVUExcUZBc0lpSWlJaUlpSWlJaUlqTDVhVVN4akZ1Ry9JNDU1cjF0dU9WTnRNeHI0dUNkcXJPMWxxWnNhUDVZbHBiOVJ0RTVRSXN1aGhBWm83cGFKeUFpSWlJaUlpSWlJaUlpSWh2ZE9Pc0JMZHZrRWwvaCtQMmx0UDBkMVVscC9MSWgvMjB6T3lOTjAzZDFzdmgvYXAzUFpCY0M1MEh5dDBTMkdYcDViSVBreTBRdXlJYkNGM3BpdkxtTGprZEhqam9uQ3crV2hsZ3d6U3hjNlNGZVNPU1hJMFhJMHZ3ZVMveFcwcGFaUlZxZnBWSTR6cTUvajFZNlBGeXMvTHhMSTh6ZVl2M3JyTS9xQ0V0WGpqK095TWFuUXJHSWlJaUlpSWlJaUlpSXlPUzNPZFFERFBiT3JpM2NEWFR3RnJEa3RVMmJrb3lObFozWUFDM1RNSDlYWFFqL2tGamh0SExhZHROUXZiTkovaFRjRmhLYlAxYWk0NytxbFVVRExidlhKLzZiOWZWejM2cFlpa3lyNURMejd3ei90M0Z2M0J0ZUxBNVRTQmVaYURhSFh3d2lJaUlpSWlJaUlpSWlJakkrRS9wK21obWFqN2RnbDBYelQzV21YTjkvV1NNSHY3VXVKTGM0ZG44cGNscXRjcFQxTXlnYm9SNWFWNVhTbGtOeUlYN1hzQnV6TkpkTGROdzJzSCthOXJRbVNkMlRsb1QvbC9QQ1RjVm9uNERXRjhhYlJ4ZmRUOVNsNGIxRExnemhBUEIvcEZJanU2R3ZPYVordHlYeGc4UHZXL2lJd1JIdXZzRE5YeHgyNHpHczN2RE1SVFl0RllwRlJFUkVSRVJFUkVSRVJDYS9DVjBQc0dCN210a3M4TUhMc0ptWTdZWDdBelZJVFFad2FNcUU1Z1g5MjhxeDUwWll1dEx4RWxqdnZZSmJPNHVSRHpVbHpUL3RwT1Ayb1dLdDV0NC9rNUxQaHZ4bndCYm1ncjhyV3Y3c2N0cCs0L2l5WFBKYUNRWVVwdmZPNWNKV1gzVDhiTVArbU1aNFJpY2RiWDFMTzFuOE9DbVBEeGN4Ri9JWHVyR2tGTnNYalM4M2tZbGpRdjlpRUJFUkVSRVJFUkVSRVJHUnFwalFJNHBsODJGR0RnOWY2ZC9XUVAxZFhiRFNzSkpEcG4vM3pqVDllWmJtdDVWSUhvZldsNGNJbVpaaSs1ZWFhTzRJd1c0S2NEcHc4Mmh5YWFMUW5KRG1QTEF2UUV6OGtGdzY3NlVVZjdTVEpVLzI5Y3RSZUpjSHY4cnhIWUF2RnVQeWkrRlBRNHo4blRPOWdTMW1EbXl0STkwTnM3ZmcvSHNETGJzTmwwK2dwNnVUeGNNV20wVW1HaFdLUlVSRVJFUkVSRVJFUkVRcVBnSDhhNjJUMkVoQzlVTHQzcEFOMjF3QTlyZmdzOENlTlBoZU1iWmRBcVJyK3gyd2RUWTBmUXpzdllhL3liRXM1cjhtNVFzbDJ1OEF5Tko4ckNYaDFyNDFFc0oxdWFSd25UdXJTOUcyenlYK1V0OHlNenNsbHhST0FZaXBIVlNtOWI2UnNzd2toUThhZmc3T1hvWjF1ZmxpVWk0bzBmNnJVZXhreUNiNWp3Sm5tTnRid0lOamY0alJ6KytrL2U1Ky9hd3B5WitVd0dtNDdlUFFhUGlUamwxV2ltMVg5SFhLMGp5VEVDNEVQeHJZMnVBSmgydExNWHdGV252Nit1VkM0UkdNUFlxcFpiSWhubUxZQW9jM2dTOTMvTkp5N0xoOFlLS2pqVDJHZlJxWjgySXB0cTI1QjIrRzVnTVN3bTZaMEh5bzQ5T0JRM05KNFI1M2RnUm1tOUVJa0VuOWZXVzR0Wkx6dkRrV3dpZGo3RDZ2ek5MbEFKMTB0QkhuN3BQRjZvQTRtbFJDNEJvczJkbjZIc09OSkFubThTd2lsOE5Ccjh1R2htOWduR3pRM3AyR283cG8vZjF3OFhKSjlyM2cxd3l4SlFETXVLZys4WXVHUFRTZS9KbklMcVBKWFdRaVVLRllSR1RxT0pyS0h6cXJnVWVBdTRCdHFMeDVYOVg3OVFyd010RGQyMTd1MS81YTcyT1ovT3FBQm1CTDRIWEF0TjdIUTcxdlNIcS9wdlgybndia1dQZkswVDdXKzlVSVpIdjd6K2o5UGxJdWpiMHh0Ky9OUjBSRVJFUkVSS1JhcnFEeXQrdzJRQmR3T0pPM1VHenI3eks2T05sa20xdk5iUTU0bTV0bGNONko4ZVZzS0x5bEZOcysydGN4RzVvdUFqdkZqRmFjSlFiYnVuTThnZHN6c1RDdlROdFNnOGZkZlJIR0FZYnREOXpwN244dzZJYXUxZTcxaXpEYndlQlkzQjkxdUFmQXNXZEhTaklUbXI4YTRIeDNXdzVjRDJ5QjIzc0pma2cydGhSS3RQNXlwUFd6b2ZCZGc1TnhmdXR3TFRBZE9OaUM3MDJrcjZocXVaQy9IdXdrbkZjd2ZvNTdHZGdIODZPb25GODBNbmRuZ3JXYk1jdXhuK0grT05Cc1psL01oYmhYTVhMaXdPM25Rbm9SMk4rQjM0M1pYM0NPQ0JhK2xVdnlyeGJUOW12NytvMGw5aWozYWN4Q0NEL0IyQTYzbHlxRmNsYTUreC9BN2phTFQ2VXBUem4rMUdwVy9sKy90WFlBT3lLRStxT3k1RDlUaXUxWEFoSHVmYjQwaG0yWFlyby8xQ1c1eEk4RXJ1MU80eDVkSk05RHNpcEQ4L0VoaE12Qkd4eE9MYVh0MzJPb3VjMkgwSjM2M2duaEpRQUwzbXI0ZjhVWXZ0YTNQTktUclV1U3g5dzV3NlBkVVRrT2ZnbHd3QmpTRjZrNUZZcEZSS2FHT2lyVHRUUlJLZXJ0QnJ5UHFsNUpLaUlpSWlJaUlpS3kyVGx6d09PeDFLZzJOOVg1SE1qWjM0eDdpbkhWVytIQlZ3QWFhTjY5UG9SMk0wN08wUHlkTWgxTEFOeG85OVMvMmtuN1gvcFd6eVhOUDRkd2pRWE9KTEswU01mRFJCWmtRMzRoeHY0cDhkck8ySEY5WC85U1pFRVQ4MXFTSkRuV1lXa3B0aThZbk5TNmN1VGZqZG41RHZlVll1ZmhjUCtyQUJtYUQ3WmdIU1R4TWxJT0hqN0MzTmVEZjhTZHgwdnhoYmZEbzEyOUN3SzByTG1JUFJNSzUyQ2NWTmxPK1doNDRNVytaWTNrZCszN09VbnFyak5zVnNRL1VFN2JmMUJwYmFuTEp2SEhablpDanNKM2lyVGR1VzRPNGQzRjJMMG4zUHM4UURZVVRnZXVjdWRzS2tYZU1jWWUzVDV0Q0k4OWJ5OFJYNEtsNVZ6STMrRFlXMHV4N1l5KzVRMGN2RWNkNGJWKzI2UkUrMDh5TWI5WFNQaStZWmRuay93SDB6VCsvV29XLzJGc1cxLzhFb0NuemE5WkVxZ25XZGxGNndzQUZnclhZelM2MDRYYlpkbFF1R3k0S0tXWTd0Z1hDNkNMOEF5OWNYSVVlaHhlSzlPNmJPMGFMZFBxY0R6R2xXVTZsZ0ZreVplcWR6Mkd5S2FoUXJHSXlOUlJEM3dRMkFsNEc3QVBzRmROTXhLUmF1aWhNZ3ZBYThCSzROWGV4OTBqckJON3Y3cFlPNlBBYTFSbUR4alZsYlc5K3JhenFuZmJyL1ErN2hscHBWSEc3YUt5THkvMGZrOFo1YlJUSWlKRFNLaThGOHBRR1MwMG5jcHNHZlZNakU5eSttYm95RktaYldPa0dUbzJGM1c5WDF0UU9lYlRxQnp2emZuZWlIVlU4cC9PMmxsWE52ZDlrdkh6M3E4SUZLa1VtRjZoOHQ2b2E0VDFKcUwrKzFJQ09xbnN4MHBHZm05WlMwYWw4SldsOG45eU9wWFgwY1phSmpXQVVmbWQwL2M3YUdzcXJ4c0pFK04za01CandMTlUvdTgyQUhOcm04NUdWYVZ6em1LYTlueTByMGdNMEVYSG8vVVV2Z0Y4T1lSd0hKRWxBT1cwL2NhQmF4ZlRucC9ra2dZYzM3MDYrUXptaVoxamdLWHB4L3FLeEFCbE9wWmtMWCt2WVFkRHl6WjloY0NCTW5pOW1aazdBYnI2SDdmWWJ4MHpPTi9kdTlPWW50eS9TQXl3bXZZL1ZtSTFIMkRZUVE2M3JTM2tBclQyeEhUZXBVbVNIT1hCanlHeVRxSFlZL3FadmlJeFFDbmE5M0xCTHdGN0c1WFh2amlXMktQY3AyRzBORkVaZ0lJVEd3MDNhSm14SmpkYW4rN1grUm53bHJVUGQyK29EOGt0dlZ2YWszNS8yNWRwZjRxVXczS2g4R213THlRaCtkOWNiTm1sU091SW84VkhMNTRUblRvamZBcGptWHU4QWNBSUYyTityN3ZmSHJCNW1KMEl6NDU0a1lqQkc1dVlkMWpmNDBCUFUrV2xYR1R6cGtLeGlNalUwRVBsai93WGdGdHFuSXVJaUlqSXBwYjJmblVDTDYybnI0aUlpRXhkMndHL3JYVVNHMUZWQ3NXRy83bVRKVThPYkU5anZEZEpBbTcrbHY3dEdmSTdXc0s3Y05zSFl4ZHozN2tTeDdMVnlHZklISjI1am5jUnd2dXo1TjgvWU5sV0dHUkkzMXl1ZkZZMlNKbWx5M01VV3Mxb3lZVWRIc0ptZnJXWUpqZERhMmRmbndieXU1bXh2Y1BTMVN4NWJOaGtRdVhpQTROcDJaRC8wb0NsVzFlU3NqY1BYSzFFZkdEZGx0WWV5RDlwWm52QmdkUGcvbGZIRW5zMCt6U2NiSWlmTTdQUFZoNVZUcVArOTQ0dXBpMlp2amdSL3o4amJBY3RkZERha3czYmZNWmh0eGc1aktFdkFQZGliTHM0UTNON0NOWmNwRzJFSXZGQm1VYkNUblhVN1JTVHVIVTU3Ymg1cEx4THNlUGJHUTdhZ1ZCL1dZUlBkOGFPR3pLMHpMYkV2d1YyY3ltMlg1TUpoUVp6am9NL3JSNHBsc01KSVNUSGp0UkhaSE9rUXJHSXlOUlJBZzZqOXo0dUlpSWlJaUlpSWlLeWp2Mlp1Q1BvcTZFcWhXSTNWZ3pWSHZCVnZUK3VtVzBqR3dwZkFQNEpkelA0bmVOL0F2c3Y0QzNWeW1jSUNjWjBxNFQvN0hDZGZEMnp0eFRUVmNkbXc3U0x3VTh4d2pXNTRGK0xGQzR1eDdaTEFROHdFOENjdjR3VXg3Q3RlMzg4ek13T0c3clBVTGswdkRxd3hZMVM1YUJsd29iRVh0OCtqYlFmN3F5SzBZN3MzNVlFZngvR3VmM2JRZ3lQa1pBMEVQK3FqdWFkd0M0QUx1K2tiY1I3SUpmcFdFS2MrOGNzTGZzNWNTZUN2Y0h3WFh2MzRlTzVrRDhUczIzWDdKZUhJcFZiN1kzSVF2M0hnYzdPZFBYdEFKNmtMUkRvU1gxeGIreHBocisydmpqQUphWFk5cm0xRDF1bTVaSlJyU2N5b2FsUUxDSXlkWlNBUXEyVEVCRVJFUkVSRVJHWm9BNEd5clZPWXVLellhWjN0eDBCekN1RjVCek5oMk5jQUxRVzA1NFQxMDZqUEtjK2wwdzdkK2dZVlpHNjB3bWtwZGkyQldPN3hWSS9ENzVTaXB3SmN4ZG1ROTFwQnVjRnMyOWtRMzdMVW14ZmFGamxYREdiT1ZJVXE5eXVDWnp6aTdIdGF4dVdTN1Zpajd4UDY5bFcya25yNHY1dEdacjNDUU51ZlYwa1BwUWpVQjg0eFFtbm10RlJUTzM4dnVXTnpOMjVMcW5QdS90T3dFNW12QUZuSjhkMk5LTUpIQnQ4RFlGaDlvZzdUMEI4RXJNbll2UW5oczYwWjU5Y0tIellvMStmMHZNWTJIa1FMK21iZ2p3UVRzUjVyRzlxY01PMzlMN2pLRElGcVZBc0lqSjFyQUwyckhVU0lpSWlJaUlpSWlJVDFJSEE4K3Z0TmRVNXU4SGVPWGk0dUU1N3NHTUJJbjRmUUF5OE13QXg1Vi83MzJzM1MyYnZZU01EQ1RiRWpWK3R0OWc3MUxJaG1EOXMyQUZabXZjdDBmRy9vMXBuV1BjK1g0cGMxTWk4VytxUzVESGd3OERDTXZhYnJNZHVnLzFnN3V2NzcyTi9IdTFoUzhDTlpxQ3FoZUlOanozMFBsVW5xNDRWZU9FeHpNN0dlYkNZOXJ3SGxuVENuSHA0c0RzSjlZY0NWNW4xRm9QZFZ6cjJKT1kvZDdjbkRIOHlHaytTeGlkU2ZGVjlVdmVJd3hXbHRHMmsvSUlGMncyQUpQa3B6dThqOGVva3Fic1I1NFZTZk9VU2dCenozZ1ljRFh5cWIwWEh0clRLUGNwSFp1eVRUWnBQWGZQWVk2TnVOUytUUVZoL0Z4RVJtU1NlQnJhb2RSSWlJaUlpSWlJaUloUFVYd0dQMWpxSmljNk1hZGt3NDE4cjk2Q3RhQ0tmQjA3Qy9iVnlYSDBUZ0dGZEFCYllhKzNhYzdLV0pGOGZKdklLQVBkMTczRU1FT21kN3RvR0x4dUt1MTBQUUdLWHcwR3Y2NzhzUy9QTUpwclhNK3RlODdZTnRPeld2eVhCWG5OM3R6WFRrN2V1QW03RWJJdHNVbmMxdERUMTZ4Nnk1UGNGS0xIaUxuZC94dUJ2TWtuK3BBRWJza3lTUDNFMCt6U1VzY1VlelQ2Tlh6Ymt6M0I0bzd1N3g2NWpZTWxybGZiY043Tko0U2NlL2FlazZaSGRhZHlqbUw0MHJSam9Qa1M1QUFBZ0FFbEVRVlRidHk3RnRuMUxhZnN4cGRqMmlXSnMvM281YmY5aG1jWDNkMUgvM0hvMmwrUkM0ZnhzS1B3WnM0c2RYK3BwZkc4eHJwb1RrdVJUT0hzUzAyUDdMbXJ3SlBrUzdpdUxjZFZWYXc2U01jUE4xMXNvTnVjQTgzRE9taStZUDY0REpUSkJhRVN4aU1qVThRUzZRRWhFUkVSRVJFUkVaRGpUZ0lkcm5jU0U1LzVIc0hmblF2eXRrMStLc1MxdWg0TmJORHNESG5nUndHTDRrUWYvTlBnL1o1UEN2amd2QUlmaDNEZlVRTXllR0Z2cmdrVUk1K1ZDWVVjM3BwWFN0dmNCZEZINlk1M25uakt6dWRta2NJYzVMeEx0RzBWYUh4b3F4WEswSzNOSlBNNndRaTQwUElZVjduSG5XWXhkY0Q4MHdNVkUyb2JieFFhUzdlcEMvSFc5NVZ0eEhuWm9BanZhREhQM2IvYjFLOFY0Ymk0ays1blpNZG5nZnpIeWR3RTRkaURtdnlYbFdIaTBpNWcvMVlQZkZzeHV5Q2I1K1RnUEF3MWdCWU9kZ1I5czJKTXgrdGlqM2FjTmxlUEE3UWlObDJGMkl0RHFUc0dTK2lOSStTNEF4cTZHWjB1MFB3VThOZDd0OVVvZFA5R01KOUxVVCsyazQ2NG1XdDZZRGJrT25EMklmbUtKeFE4QzVFTGhrOERSanAwSkQvWXJEUHZyd0Y1YTM0WWNydFk5aW1VeVVzRkFSR1RxZUx6V0NZaUlpSWlJaUlpSVRHQUo4RWl0azVqbzNGZ1pZMXB3czhmQWpqT24yY3piWXJURHltbmJUWDM5aXJRK1JPUTlHQS9pdkF2OHJ4My9RVEd1K01oUWNidm9lQlRqTlBEbERpY0FPNjVkK21DM3gzQ0NPdy9pSE9KNHZvZnVFZTRuM2RwVFRNTVI3bndlZklVNzd6SDRJTEN0d2VkTGNmV0loZEV1ZXBZRDMzZTNuUjM3T05peEdJK1ErdUdsMkg3VjJwNkxYeXJHenJudWZwSGhyenE4SCt4d00zL1NVcit5cjFlSjlqczgranlIMjgzWkRleGtzRHpHcjJJYTU2M25rSTlvdExGSHYwL0RNS1puUTJGVi95L0R2Z0dRSWYxclF0TmpqaDNuN3A4cnBtM3ZOT3htY3k3T2tLODhqODdlT0ErTVoxK0gzUDhZRHl1bTdTMmRkTndGWUVrOEVHeVdSMzluaVk0ZkEyU1pkN1REeFk3ZlVZcHQzKzYzZXVMTzd2aHc5enNXbWZ3MGdicUl5TlJ4QXBVckNQWGFMeUlpSWlJaUlpSXlXQ2V3Qi9EbldpZXlrVGo2WEVnMlFEYmt2d1NjUy9RUHJiTWdoS1BNT0MxTmU5NFFrdVJibHNiUEYxbjhhNmlNTVBiUWVDOVlJL2hkWnZaaFVqKzhTUHZQUjcvbGxtMXlpYTl3OXd0THNYME05MUJlZXcvdFRDaWNaWEFwOEp0UzdDeGtRdFBuQWw3djJFc1k3ekE0MGxNL3BrVDdUd0J5U2ZQSkVLNXhwOTg5dUQwTDlOQTduWG9mTTNMdWRBSnBiMU1qOEVRcHR1MHkrbHhsTXpZcFhsTTE5YlNJeU5TeHZOWUppSWlJaUlpSWlJaE1ZQWw5OThJVmtUVWNlOUh3eDBwMDNOYS92U2sydnhhQ05YVFMrUXpwZzhmMFgxYmsvdWVhNHR4M2hxVHVDdHlPdzdtcFNQdWRteWJqU3BHNGdaYmRqUGgxakFkS2FmZlJjUCtyWnZrM2d4MW5BTzZ2UnV4cjVkNGljWDltZk56VE9HQnFhUi9oRVZnUzVydnpwbXJ1aVlpSWlFaTE3RXpsL1V0UzYwUkVSRVJFUkVSRVJDYVlPdGFPQ3B5c0J0YTFSQ2E5RFBtNXNIdkRnR1lib3EzZnNoWU5zcFRSbU95L00wUkVaSktaVHVVUGdtMXJuWWlJaUlpSWlJaUl5QVF6SFlpMVRtSWpVNkZZUktSNlJyaFArdVlqMURvQkVSSFpaRHA3djcrdXBsbUlpSWlJaUlpSWlFdzhPekVKN2pVcElpS2J6T3BhSjFBTktoU0xpRXdkM2IzZk5hSllSRVJFUkVSRVJHUmR1OVE2QVJFUjJhd1VhNTFBTmFoUUxDSXlkZlJObi9UNm1tWWhJaUlpSWlJaUlqTHg3RnJyQkVSRVpMUHliSzBUcUFZVmlrVkVwaDZOS0JZUkVSRVJFUkVSV2RldVRQNTdGSXVJU1BVOFZlc0Vxa0dGWWhHUnFXZnJXaWNnSWlJaUlpSWlJakxCdkFub3JIVVNJaUt5V1FqQThsb25VUTBxRkl1SVREMmFlbHBFUkVSRVJFUkVaRjB6Z1Jkcm5ZU0lpR3dXRXVDNVdpZFJEU29VaTRoTVBkdlZPZ0VSRVJFUkVSRVJrUWttQS95MjFrbUlpS3gxVUFibVRCOXZsRVlPZm1zRCtiOENyQXBKalZOTEU1T2pObGtIUEZQckpLcWhydFlKaUlqSUpxY1J4U0lpSWlJaUlpSWk2OG9BajlRNmljMVpMaFFld2Rpam1Gb0dXaldOOXdTUXBiQy9KWHdWOXpsQVdvenBHMkRKYTJPT0UvS1htOWw4MHZUSUlvdC90aEZTM1NpeUZJNjA0RGM3ZkxNVTJ5K3NkVDVqczB0ak50VC9IdXJ2S1VWT0h1MWF1YVR3VVUvanloSWRQKzVyUzVMa3ErWWMwaFdaMGRlV0RmbHZnOFZTZk9tVDhIQnhESW1GSmxwMldsK25UbGdGclMrczI5b3lJNWY0UzVIbUQ1YlRqcHNyYlh2bjRIV2pLR0MzbHBoWTk1SFBvRUt4aUloc3ByYXBkUUlpSWlJaUlpSWlJaE9NQ3NXalo3QjNkb3pGSmRuRW1wajNaZ0wzdUh1OXdhMXVUQnZkbWdkdnNTSEY1SW5JQXZ0Z3RpWHdqbHJuTXBRY0IyN24xTzgvYkFmalZ6Z2Z6aWFGSmFUcGtFVkp3NTRzMHZGdzVkR0JXN3I3NVNUMk0xTFdGSXJON2EyWVB3UjR2MVYvQlZ5V0RWdTkyMlB6UjhwMExPbGJrS0g1NEJEc29LRzJGNk12RFlrdlh1Kyt1ZDlRalB6dGV2dUZyWjdBZk92MTlmTzBaZjhTcmI5Y1g3OU5LQU84VXVza3FrR0ZZaEdScVNkVDZ3UkVKcUxsWnpVZFpoNEcvZEVVZWtyM2J2OXRuaDlUckFXWmd3M2JkbUM3V2M4ZlpuNnI2OUh4NUNraUlySStmakpOSzdMci9yMi91cEYweDBzcDF5b25FUkdSQ1M2aDhubko3MnFkeUVTWG9mbDRDM1paTlA5VVo4cjF0YzVIaGhkQytLZ1pPWGNXRkdQN292WDFiK1RndDlhRjVCYkg3aTlGVHRzVU9XNXN4Ymo4bXhsbVBWYW1aNzJGelZwd0dnNnlKTnpxN2lVd0g2SURRQW5uVWtJeVZJU3N3L2VJbkFxUURRMG5tVmsyVGVNVmEvdk15VHJzYXM0Nkk4RkxzZjJxTEMwUEV2dy9MSVMyaHRpOGR4Y2Rqd0tFRVBMQWViMHB6QUI2REZZQldHS2ZBWEQzSzRqeHAwUHVXRWl1SE8wYzF4NzVPNGlOZzJPRVdRWVhZbXpqc0xnRS96ZktrSnRLRmliSDMxY3FGSXVJVEMyT0NzVUNMRnVRZmNqeEFVVlJLKzE0ZVdudi9pM0xGMlFPam5CbTBsVStlOWJWREpndVp1Slp2aUJ6TU02Ty9kdVNOSDFrKzI5M2pYaFYrTEl6bXc1eEQzY09mRWZ1N28vUHJHZjNzZVN3N0t6TTdCajVIek9hQmk1TDByb0RvR3NzNFRZN1Q1M1o5Q0V6dTJCZyt3N1BsL2UyV3liNXptOEVPcDVUMjdMNWJFM0lEUHE5dlFQbEZmWXRWbzgyemxNTE1qZVlNMmRnZTREUHpGcFV2blc4ZVk3V1MrY3dZOFlNWHJXRkUycTZzQWxoK2Z6R2QwVUx0dzlzcjdQMDdSdHlnZEh5WE9aNnpJN3IzMlpkZmorVU4vbElpcWZtWno0Qm5EOTRTVHg5eDBXcjc5alUrY2lHMGU4akdXajVtZG0vY2ZQUERyRW9KaUU5VlJkSFRoMVBMV2pZeTBpV0RyV3NycW04M2ZaZlozTVpjVG9EcUFmK1V1dEVKam9MdHFlWnpWcDNZS0pNUklidEFrQzBCMGJaZnlabWUrRStxdjZiaHordEx2T24vNngxRnVzVFk5aWprOVkxaGRBY0xkdDdpTWQ1REQ4dTA3cHN1UFZ5b2ZCN1grZi9vcDJHODFnbkhYZjF0V1RJN210R1FtVUU4VHBLdFA2U2VNQ2NwcVR4eUw0aU1VQXh0bDBNWE55M0RmQmZGbU43NytqZ2xtMXlpVjhOL3BzU2kvOGZ0RXpMaGZqdE5QSzlUdHJ2cnVSZitQcG85NzFFMjhCaXMyV1R3cW5tZkJsd2Q4NG94YlovWStLOTZFd0RKc1hJZXhXS1JVU21saGVwL09FalU1dzdielN6NmV1MDRlc1VIWmFmbVpucnprL05iSXUwSVh2STAyZW1mei9yaXRYcnZRK05uMDQ5WFF4MW1lUDR2SkVlVzBqUGlOdDJ6aDM0d1hoM1hkMkZNSHloMkJkU3QreUZjUGxRVnpvR3QzUEdVb3dCSU5vRlF4V0pnZithZVVYcEYyT0t0UmtLMkZadTl0WkJDM0tFR3FTejJkUHhuTnFjekhmTjdaaUI3Y3RvT2dRNlcwY2J4K0FOREhFZXhSaW5EOVYvVERtZVR2MktPclplSFJxMk5RK3ZEMmJiUmRqT25abG16TVRaQVppRk1idllZN25pQy9GUTZMemJGeEtXUGQvNDV2RnNlL1lWcS85c0UrL0RnZzFpVG1KbWc2Nml0KzdOLy8rNjRWdGlZWWRCQzJMSTFpQ2R6ZHJ5K1prUHVObWVHeU4yWFUvcFgwZWFRVVcvajZycm1UT3orNmY0RzJxMS9jVFMzODFjMVBYYkRWMS8rVmxOaDBYM1c0ekJyMXQ0dkVCRjRzRjhJWFVybmgveWI0U05ycWVIT090cVNoc3J2a1ZQQ0pZYmFsa29NZG9CWlJQQm13Qmprb3dPRXdGdzgzckRNS3k3MXJuVVFHQmkzYzkyU0FhUHUvdWlUcnBlWGR2YTB1UkovREZ1T3pnOVE0L1k3ZVg0OVc0OHZpYWUyZHZkNmNtR3dxcCszZW9BM08ycWJDaGNNU2hJSlJEWlVQaDJKWWIvYnpGdHo0OWhONW93KzFBSWNUR1J1NGZxME1EQmU5UmpPMGJTSEFSd2UxdU9lUzlEM2JORldoL3E2OWRJeXk1MWlmOGIwQUwrQStMcXMwdmMvOXdZY3RtVVpzREVIMVF6R2lvVWk0aE1MUzhBZzZiRGxTbklTQWMxK2RyM0Jjdk95cndqdXYzVVlJdEtkMmJHa1B6MHFRV1piODN1S3A5blZ6UHNIeG5MNnpNMzBiQnVzYllxWHVBaUtIMnUybUdYcmNoZVlEYkVxR0huamgydUtBMGEzVFdTNTg1cTNMbmIvZThaNHZPUUpITGhobWM1K1N3N0svTU9JamRYUGJCWjIrekxTeCtwZXR3SmJsTWZ6OTRSZ2dkVWZYdlY4ZktPaThvTGFwM0VaUGIwL0taOGFuYVR3ZlRsVkQ0WXR0NS8rajZKc2I2WHdRRXZoNDY5RjdqN21hZDVuVFVrZnh4UEhpdk9aQXV1WU5YNmU0cE1ITXZtWjI3QytKdXhyaGRpUEQ3QzhVRDEzMk1CMEhBemRJM3BWaHREMGUvMzBla3hQOXZNUGxTcjdhZlVYUVJkRy9TKyt1bjVUZm5vZHR1UVJXTDh2dUR4UjA4dmFOaHRRMkxQZks3cmozYkw0TDlUSm9QbEwyUlBKWEJsVFRaZTc0OUJlVXpQaVo5Ty9iS0dwdk8yU0R1dm1uRWxMMjJzMUFDV3pjOGNaR2JiN25CNTZTY2JjenVqOEtiZTc1UHlIS3lHTE0zSFdoTFd6RWFURUs3TEpZWHIzRmxkaW0yRExvVElodng4dzg1eWVDUHdqT0dMaXJGOTBDakRMTTB6Q2VGQzhLT0JyUTJlY0xpMkZNTlhvSFhFaThVQkdzbnZtZ1Q3SitBUVlIdndGNEU3UzdIOTVQNzlNdVIzdE1DbmdTT0JIUXg3MVkxZmtQYWNXbUxKMDJ2emFkbVBKQzQwdDNtT04yQTg0dGpYeW1uYkxXdWp0V3lUUzN5RjQvZVgwcGNQellVWkZ6bThIMnhyNEpFWStXUW5iZmNNM3RmUnhCNVpsc0tSSkh6Q25QMGQzeEo0QnZpcHgvQ2x2cEdudVpEL05HWVhyMWtwOFYvbEtJRDdEV3RIaGZiWE1pT1grSnIvNjJaMlNpNHBuQUlRVXp1b1RPdDkvWHMzMFh4b1NPd0xPUHNhVm5TNHRSVHRINkIxd0h2emxxWnNpUDlvOEhlVjg4QldBcmVYWXZmbjRON1J2dSt3cGlSL1VnS240YmFQUTZQaFR6cDJXU20yWFZIWjM4SWpHSHNVMDFVenNtSGF2eGgrbkdPUGwyTGJQcG1rK1FPQmNKTzdYMVNLN1orRHl2VHBJUW0zUlBldmhoaHZJa20rN3M1QjRLOENWNVZpK3hkZ1RsMDI1RDRQZkJqWTNyQS9lSXdYbE9pNGJmQnpzdUhuc0NmMkhkeDJ6NGFHazZHd3RoVnJjcnc3aE9UaDdKcjJZUTZRUXhQejd1dGs4ZU80ZjNMZ0oxSU81N3BiTVB3Ym96bmdLZjdzYVBxTlJWMUl6c1hzbEw0ckRJUFpwMG1TVHp2eFI2UWNEeVM1VVBnSEoxN29iczhST2FwRSs0aEY4Z2xnUzZDejFrbFVnd3JGSWlKVHk3UEE5clZPUWlxZU81dnR1dFBNYlRoYjlXODMvSklkRm5WK2IyTnUyNGI2NDljc0FYanhMTFlzdS8zRUttOTRCcXhuWnkxdnlPeTFiSDc1K05tTGVIRmo1cmdwUEhWVzVnQnovNmVoQ3J1WTcvM1UvT3lJVTFiM0NhVG43ckJvOVozZE1Yd1ZzOEh2cjl6VEhyTnJucHEvL3NGVERYV2xRN2U3ak9jQW5qcVhqSFZsYmdkbUR3aDQ3ZXhGblY4ZVRXNFRsYnMzbVlXcWo2UngySzdhTVRjSG0vcDRHdVFIanQ2ZlFKNERWQ2plbU55elptSFdocXhxY0t6REo1NnBkazVUeUxJek04ZDc4SFUrakEyZVByckRvdTcvclZWT0c4UjgxMlZuWmNZN0ZmYXkyZDhxRHpzVjMwVGtrREdHSG5rM2ttaEozZVl3Z0Y2LzN5ZTNaZk9iUHBLYVhXMVl3OUE5N0IweDFHM3dhT0lWMjNiTnBQSTNxOVRRc3JNeXM1ZEhmbWpZUWErRjdQRXJUeThkK3JxcmVXVmpiT3VaczlnMmRYN29NUHVwK1psRnM0dmxmN1R2MSt4RDk3NlpUbFFvSGtiZnlFZU1Bd3piSDdqVDNmOWdETDZRUEJmU2l5QjhHUHd1ekI3SC9Rak12cFlOaFdJcHRxMjVhS0tSdVRzVHJOMk1XWTc5RFBmSGdXWXorMkl1eEwyS2tSTkh5cW1CbGoyVDRFdUJlc052Yyt4NXpIWXg5NlA2OTh2UThvNFE0aDJZYmVYd1M1eTczTmplM0F0Ty9TemdhWUFzemNjUTRpMDQzZUMzZ1pWd2pnN0dEN09oTUwrdk1ObnZxQ1M1Wk1ZZE9Oc0Qvd1BzWWNhY0VQaHBZNXkzOTJvVy82R3Y1OWhqRDVZTmhTK1ljWUU3cTl6OHYzRjdDZnp0Wm5hR2hmamVodGhTNktMMTkwUjcwSU12QWp2Q2pKMXgvNEhEQzJZTU02WDA2dFh1OVlzdzI4SGdXTndmZGJnSHdMRjFYNWRET0NMQTZjQTlCcmVESDJGbXArVkNuTDd1ODdWTFl5NkovdzJXZCtjaDhIOHo0NjNBYWJsUTExS01CKzRIOTcvS3lDd1g4dGVEbllUekNzYlBjUzhEKzJCK0ZMRE9NY3VHM0NXR3ozVzRGbnk5TXhxWXNRc2gzT093QlBPZjRSeGxaZ3V6SWQ5anNEZllvZUQvamJFRFVDRFlqN0t4NWNBU3JiL3NpekhlY3ppbS9HTWdYZlA1bXlYaGZOejJBaitER0ZmMjcrdFlrd1g3VjhOZTlKaCtwdit5VHNyUEFneThHQ1BIZ2RzUm1yNENYRDNVaFJyVkZZWWR3VjJLNFJ6ZzAwMzBiSmtreVo4ZFRpK2xkaXYwck03UnNvK0grRjJIdHhuOFN6R3Uranc4dU5GbXdxaWlyV0NNc3hCT1VDb1VpNGhNTGM4QSs5VTZDYWtVQUx1N01qL0c3TUIxYXBUdWQ4M2F0dlA3L2ZzdVg1QTkwL0ZMTm1oRHp1MnpGNVUvT0tqWlNXMkl0OHkra0RwYnlLdkw1dnN4YnZZamc1bURlMW1MVytiK1o4NUszMU9MYWVWV25zNzB6cnFtdmZxM1JldjgzVmdMMTArZHkrdm80cVloQzdzQTJHeXpnUVhhb1hrTTA1ZlB6eDdqTnN3b0g3UEVZSS9SeE9xT21mcSsyYzUydkpUeTAyZjVoVEhhUFgyRi9Nb0crZEt5TXpOL21IMUYrVDlHRTFORVpPS3cyY3ZPeXV5ZnJDNC92djYrTWlTemIxdGx0TW9ham4wRE5yZENjZmh5RmVxZUZ3RlZuMjFFcEhhOHV2ZHlkUXl6Y1Uvejdnc0pUNi9JZk5uTlByVTV6U01zWS9mMGdzYkRZN1RyTWJZQk1HTk9xVDd6M3l2K3Z2eXViYjlYM2ZzdytrTEM4aGV5TjlKN1VheVp6VjgyTFp0L1puN1BCOGN6TmZvNHZJSEtGVGtxRkEralNNZkRSQlprUTM0aHh2NHA4ZHJPMkhIOTBMM0RYM3VNZTVmb2VBWWdHd3FuQTFjWi9uRllPN28rU2VxdU0yeFd4RDlRVHR0L1VHbHRxY3NtOGNkbWRrS093bmVLdE4wNVhFNTFJWDdjektZNThiUmkydkdkdFV2bXZuN3R6M3ZuTE1RZk9jd3crSEFwYmJ0dTdiS1diYUNuOXpsdjN0YUNYUXVzNm81aGJoZXR2NiswSDdCMU5qUTlESFlKdE53SXJTLzNyVzJ3SDg2TnhWZzhEQjdzcGxMWXZNN01QbFFYN0l6VmtmTTJOUFpBT2ZMdnBsSWsvcFBIcnBZeVM1ZXZXUllLNTJQMjFib2tmcThyWlc2UnRqdUozSmxOOHY4QnRqTXhmS1hVYjNyZndaYVdTNUVGVGN4clNaTGtXSWVscGRnKzVNVzNqcDNoa1hlV2FWc0tsU21GNjBMZFE4RHgwTHd0ZEt3QXlJWWQvaG5JdS91aVVtei9CTDJURCtWQzRUT1lmVGtiR2o1VmlneDFyL3MxTXFGd0RzWkpEdmVWWXZsb2VHRE41ejZONUhjZFlwWDlpN0c0NzJpTGpJWWRGMk04dmt6N2p3Q2F5T2VUaERiZzg0NnRqTEY3VGlmM1B0R2I5emZON0Z3UDhWUWlhd3JGNHoySE8ybHY3L3M1bHhRKzZ1NEhHLzZuNk94dTJIMUcxOUlpOXovWFFQUHU5WWxkNlc2cjAranY2V1R4cU82bkhrUEQrNE9SUk9pb25POGo2dXdiRlo1SjhpZWEyM2NCSE0rQzdad05oV01CMHRnOXAzOXBNVVBNZ0JFdGpuRGNXMWNCcXpwcDZjbmhPUEUxNkhnQndKUDhWd3g3dXp1cFl4L0xobWtmWTdoUjFORlBLdEZlNnhrbyttekxKTGxkZ2U0bEl5SXl0VHdORytIZXNUSm0xcFc1Q3JNRDEybDBuazlDK1lPMmNOMTdxTGg3QTFodVE3NGNNa051SHg5NjZ1Z1hLK2ZIN0VYbHBVMWR6SEgzSWUrcGEvQ21OSVk1RzdMdjQxVnViTm8vL24vMnpqdytycXBzL04vbjNFa3k5NlpBZ2E1SnFpejZvb0xzQ29VMkxVcVJSUkdFQWk2b0NOYVNtU0FvSWlyNEZnVUJSUW8yS1lnS3FEOVVSRURFQlVHMEd5QW9Lb3NnS1BCS1p0SWxMU0EyTTVOazdubCtmMHlTSmpOM2tra3lhU2Z0L1g0Ky9UUnpsdWVlZSs1K25zMlkxUVAvb2U1Ukk1R2hDM0drMi91SmlJd3BQMllmSXJxelJWdkxJU3VmdW1XWjFZZ09EbHN0SWdqZkgyMVl2NUNRa0pCdGliRjY3TFllUTBoSVNFZ2xVajhsUGJtaEpUMnBYUDlVN1FGakhWTjdMUHJHNUViM1FSWDVmRG4yTWFSeWFZdTdGMW5Nci91VXhQMklISlp4M1YrMlhSRDhiVGxhRWgzdVZjRFJnellGYjgrSzg2ZEUzRnRjem0yVlNEMjVFS0lWbjlOMElxRFdYdHluSkFaSVdia1oxZjlxem9EYUFYQ1orMDVCWml2OGZJdUNEV0JGMXZwMktZQWFmZi9RVytxTmNLQ1N0OWExSmF5eFozYjlxSWpVQVQvc0hLUWtCbGl4RWRhOENsQnJ6Rm1JN0d6aHNpMktYT2hWVHQ0aVFxMkxQK2ljVmRYdVRwczVyMWRKbkN1eTVycmMwTXhCZmUxR0l6c2ZkZVI4QUN5ZkdhZ2tCdWkwSzY5QmVVNlEyZFVjV1pLUittZ1I5TnQ5U21LQWJoNzZPOElESW1LaWFPKzJENmtTTklicWhwVGQrQmtHWEZlZE5ubXRLcjVnaGptMmlNQkZxdHJqKzltUEQxUVNBM1N4cWlDTmpSVzlkaVNlcUlvK2ttYjFuWDIvTTZ4YWhmSzBpRlFyZktOUFNad1RibS90bllCK3g0WHluTU5iNlBSWDNwS3lYYnRpYVJiSWlKRXJjS0xyUE5QNDc0Z3hUNkxzWjYyZW5XSFZ5NlhLRkpFekFBejhxTmJSanFIK2VjWmUxNys3dnYycllpOVc3TVdDYkVDMC83ZWhhcEJobXcrVEFJdy95clJBdnJSYXRjMGlyQkxJOUcwSDlIblFEYjEvTHhXaFZ0Qks4dUN0SnlDaXdrUWs5Q2dPQ1FrSjJiRUlGY1VWUURMdW5xN0ltWVUxMmp4ekdSMWJZd3dLWFVIZUFPdHJpTkFiTm1YcVRhbTErbkVhazdYdTl4RTViVUJ2aStoWkRTMlpId2FJS0xiRmY2QWtoMi9YMjFyWVM1QTloMjg1T2hMVDNPdEZXRkF1ZVlwOFdVVHF5eVV2bi9ydXpGV0phbStoc09XREJCSFBWK2NIdW9RalpBbkQ1bTNhVVJEZFBsN1NLNFdpOHlta1IrdjFwRkJWTEdTbG90MUJvZXRHSkY4cHJ6ZFd5S2hRMVI2RWwwRmVBSDNlV0o1VDBXZXJJcG1ucDEvUCt2WkZGTEZtRHppdnl1UVJGMUljYmFhbVhkMURMUnpwaUQ1U3R5eXplbHVQS2FRMEZFM1RHeTZ6eEE3UjhYeG5HUzkybE9kN3NzTzdKeEV2WTR4eDFUSGRPNU94NkNjc2NoM0lUa1Uyc0VLUkYwcVZKNnA3SVJKczRLbHNjQndtUXBqSjdaYUk2S05aSzkwaUZPU2FGWkZHN2ZidTBvV3A5OHNkZEk5MVcyM3g2RWNFK1Z4UW5TQXVxbWZxUW00dXg3Wkd3SzVBQnhNaHp2OEVRT2grWkhESmlpdzB0b25JMitDd1duajBkUXhINU5veXlUT05sK2VKeUVWUEdjYTQyMXArWkl5ZURkTGltY2FEczFhdjcyYjFvTWhuZ3M0SFFTeTNEU1ZMUlk4UUJJRzNGNHhINUdBQVk4eGVBMDBKQkY3SVYyQ202SHF4bG1wVWRmSllaT2NqeW13RlA0VUU1VzIxaXE0VVpCL2ptSVB3R1RldmZDczhVbENvK2hJaUdNek9BTFhzdEMraU82TzYzak5Udmd5TitUMHlpZzU1Ykt0cGZJc0lNeFFlNmVLaDUwb2FuSzhQbDdZWGZlUG1yd1ZGb2k4THNoOVdCK1ZsN3FRcldZdUxLRnVlaVdVNGgzc1JsOFlHQTIrMVJ2WURQUmprY0lTOVZVbVFDNlVOY0xyanlJT2V6dHNzd2lPcXJNYnFMMU9zS3RnUEFJODVod2h5SkxBQ21LL1lUMXJmK1VkK096RjZrQkcrSmRDdmZPOWl6Zk5Zbmdlb05mUGlvanlmc3F0YmNyWHpwd3pNb3hKQjl1ajlzMlFGOWtCU3JMd1htOXVPd3QzcDN1MTRadDc1b0t2VGRuV0x4OXlEY2VRU3l5aVYwZVBEdE9HYlRBeENSWEZJU0VqSWpzVmFRa1h4Tm1YZFlxYjFJRGNXS21uMUZ3MnQ2Wjl1dlpGSW9BVmU5ZXVEM3cza1ZqSksrb3hrekUwZzhobFVmVlg5Mkt6bG1TRS9zQUsyZDMxRGErckdVbHUzeGIwbHdQK09iQnVseXhhSUZWU29xb0ZUNkVtdjFvanJxcEViZ0JOeWRUemdtTlNIdGF0dzBjRFdSSThIOC8wZ2VZcDlyOVBUOVppdGlSNlBsUnY2RkIyS3RqdldQNXBzZDRGaHdNdzZYc2t2azV2b2FZdnBKNEZIa0MxQncwWGtIY21PNkVVdzhmSVZONnpQck82WVNwRkZ4OEZJMXR1cHEwcXZSb0lNTEFhaWQ1aWVkRk01eGpmUjJOcnoyZENTSHFadmNSSXg5M2FFMDRMcUhGK09xTHNoOWZob1pZZHNXeFE5WDVUSFJFblVUMHNuOHlOa0RHb2JjUXU5a2xTMW9UVTlLYis0UFY3OUZrdmsyVElQZDRlbTdRSjJNMTNla1lnZXFjS2NoSEtvSURVQ1dLc2ZCVUpGOFhoaCtJR3E3Vjk0RkdRMnlJbUQycWh1VnRFckJoWlZHMzIyeHhZR2hSUGw0WWJXOUpBZVNBTnBiNHJPc1NMamRuekQ1L3NZRVk0ZnZ0Rkk1STB1VVBUYTV1cTNaVFZ5cmNKN2d1cFZOV09VejlVdlQ3ZVVLck10WG5PYzR0d1dOQ0pGVjBkRnp0aDlHY1BscXR6dVVQaWVVZDFZUm5sbklES3FQT0V6bDJWV0ptUGVHYXA2NTZDME43MkljR3h5bXZ0RFhWSVlCV3NrSkp2Y0k2enlIWXFlbnZwUFNKKzRsWlhFQURzRC85cksyOXh1NmNRdHlHdXRTRHAzMkYwRE1DQ1Z4dEVpRXZnc2t5SlIwdnJJc1BJUHRYYk84Umh6TFNLTHFoeFpGS0h4ZnQvM3ordFhMa291cFZZV2hnblZteHVQaUp4ZHJJV2lnOGFqRW5UZnFrbmxsSG95NE1FOWN0bDVPQWlUY3diNEs0b1ppcThGTUdwMkxsSmZGb3h2QzQ2dDlJZmZWUVBnNCsvdVlFRGt6VUt4OE5KRFA2Tk1ieW8wMGVHTzJ4YjY4dlNXaWhJWVVyOEh3TWZrSFZ1dksvKzRsdU1janRLNHB6SHlUSitSamxGZVErUlBLTjlYbi9zd2VyQWdSM2JhbFI4Rkx2V1lmNmdZZTRZcXA0bklBbXYwdjloQ2hUY0Fqbk9KcW5aai9RK0xpZHdQOG80TUs3NmIzOHlUZVY5RWVhM1RkcGE4Ympkb0g0M3VDNEtnUHN5UHdvb1I1NXFQTXVkb2hIMnNiMk1BTHZNYlJIUnZSYTRHc01na0J6REJ4Mnhic2Z2d1RTWUdvYUk0SkNRa1pNZGlMYmszc1oyb3JBZnJEb01mOFM0WG1EeTRWTE9vRGJTbUhpK2sxMnM0bjFSVjRidUJnTkthL213eUZ2MFBTRnBGL3RYVzdINEFwZDVZZENRTFJOdWFEVTFNNmxMOWNPQ2ltY2psZFMycHUzVVJWUW5EYjJSZ1BtOWhnYTllYzhOTnFTL25kMHZFemY4RWJVdGgrYXpXcmwrdlc4dzBhNlYxb0RlY0lIVlduRnUwbHFObUxTMHRuOG1zMXZTamlaaDdPM0JHM3NDL3NLR0ptNmN0WjBRZlJOc2F1UU9mRWl4QjIrSTF4MG1WZmh1UldVVWJLWnRFTkZiZmtyNjlhSnZ0bklreW42K2V6K1ROUFp3WXZDU2d2Nis3SVIwcWlTY3dWVm4vd1JrM2RqOWRTbHZyTUZQeVRHOVVHTkdDUWpaTGxNcXlLSzlzaEpuSnVIZVRLblBvMXJlb1Fmb1c2QVpla3lLeVZSYm1WVFVqTXRZOGtCVVZlcTRrWmkxTDN6WHdkN0xKamF0aHNLSllwSE5XUy9xcS9MNkpXRm1qdm80TEUrVjVGQkpNK3lLbStGWHVFbC81bEJSZE05Ui9SbFErUENPVmVrby9YdWg1R2tTeU5ub2h5R1ZJWVFvOFJaZlYyUFFYcDZUSUZwVzNCOTFqVVV4V01sWFo3SFdsUGp0TElSRnpEeVdYYTNkVTFMZW03a25HdmZNVWd0UHFpSnlXNkhBN0lCMll1M1E0MnVQVmIvR1JlNFdpNTA1SGxkampwcmV3cVVqOWVMSXo4T2cyMk80T2kvUTlMNVNMT2hpZTd6OEFBQ0FBU1VSQlZPM0tiNHhXVGlkcjdzUHkyMW9hRjZqRFp3VTVKbUlpRDNYWmQrNERqMjFTU0V0dWV6TVo0REVad0dZQTlYbG5pcFdCYWJqR3dGaGwrNnFhSnVmQjZCQ2NTM3NHZ0lvdE1EN2YyZ2lhMjEvMDF5bC8xUW1qa3lHNXRSS1JtYVgzMm1tclBpdktjUTVuV1BXU3g3eFBxNi9yZkxKLzcrTGhGeGtRMmNDbDhSU0JkL2I5VHJIaXo3MDVrajhYWmY2Ukdib0NEV3FyYVh3N3F1OEhia254VUx0cjUxMHFocCs1ekx0MVlPandXbWZlV2NCeENwK0N4d3VNQUVwQ09GWlZlOFJ4L2hiMW1adUJOY1AyVVRQVE5ZMVhDYVJUdHZOcmpqSFhnNjdLc1BwQkFJdzlYUldydHVmWEFBYTdNemo0dmVkV2hUQjUrQ1lUZzFCUkhCSVNFckpqc1o1UVViek5XTGU0ZXI4c2VuYUIxYVRxOXhwYXU1NHYxaThpZWs5V1pYakxadEV2Z1J3K3FLaUlRamkzc0Zxb3FoSGNCY200dXFyVUEzV0kxS3RLUFZDdm90TkFqRUQvSzZzYVRRRERLb29WT3puUjdEWU11dy85SFhUbjRheExSOE8wNVd6ZTBKU2UyeVhlL1FQRE9Ddjh0bUZLYWdua3ZIY1RjZjA1eUtGNTNTOXRpN3RQekdwSjM3bXBtWjI3dXNpRnp1MU9YZWRYZVM4THVyUmZHYXo2ZkpXYi9qekFqQnZaMEI3am96Wm5tYjlscDBRT285dTlUWmVrVHkxMTRVdlZYaXBpVGdYWjhnNG5NcWtMNzZ1USt1U29KcVZDU2NUWUhYR3ZBL25JVUtlQ3F0NVRIVWwvYXZyMXJOOTZvNXQ0Vk1wOGR2WjRId3dLWndnZ2FndVVJaUhiTTNwQS9uMWVHRm42QmEzeVRvZlV1T1NIbjhqb0VreHlvd1JjWi9JR2hVL21wcjM0alVCMDYzaHdpWEptUTJ2NloxdGpXenNLN2VkRjMyQjk4NVg4Y2tWdm1OV2FyZ2psUjZVOGp5b1c2VGt3MGlOak5LRFlRazlFWmduT3IwdHQ3MWU3M3hIa3BLRmJ5WnQ5dzJQSlNlWEpDQ0JJYzdmeG1wTUY4U1Myb0J2dFVaQlpVWllOVmppSkdMczN0QTZ2SkYzYnpOU3NlajhVMWNzYVd0T0ZZV0RIUUgxTGFubGIzSDJqSUJjRjFZdElMQkdMSmh0YU0xZU9SRzZ5eVoxbGxmdEUyQzJ3Z2VwbVIrV0U2Y3U3U2c1blhtWW1BZiszamJZOTBWQUFoMExQOHhFSnNmS2tPS0RDWEdEVWl1SStjWjJzdWgrZisydE40MjJJZktqV2laN1E2Zk1EVmY0aXdqRmlPQjdMcXFJQzFENHBZbzVWdzF3c1pWVVVsME8yQ0g4Q2FheGx6b0pPMXR5WFYyMEVHbFZWMWZwanVDZjBtWEtPN2RpbTBXYzh4YzhaNEkvT3d6U05QT1dwN2NuSk9HTGF3THpUbFVJNXptR1BlY2VwdGE4QTFRYm5JSmU1Qncyc0Y1RjlWSFVubDdtbkZ2YjJjYW1aQVhNeE9HczZXZEhuUUdBaURqZWlrbElyL3d1UVp1WGRuc3k3eHhqdWp0bzVSMlJZODJLVWVVZXBjZ1BDejFOMjVYZEtHL0diYXFMMGVEN21UTFh5YURYejM2SnFqMExrVjhENytscDFXcGtEbXd0U2g3ajQrNExCQ05laXNnbXhGM3FtZHFraS80TnZ6K3piaHNCbkVmbHRYejV1ZGN6T0FtVG9IcDB5ZTN3b0tZck9SQ0JVRkllRWhJVHNXUFFwaW5kbUpMbk1Rc3BDTnVKOGZuRG9JVURWTnpEa0IvYU1sc3hMREJzaUNkcmk3cVg1NjIwS0hjbFkxY0ZxekV4Um1hSEtURVJtb3JKM2tBd1YrVEZiSEl5QWdSSHJBbGZ6WnVnU3pIQ0tUc0ZjaVE2OW4xdUxhY3RaOTlxNXFYbWJqZmQ3aEFOUm52Uk02clNCKzFEZmt2bGFJdTRlT25DaFRORTBxcnNDcE5YN0VkWDBXOFgyS3M4M2cvNWVZVGJXWHpqam1pMTVVdXRhMDNjbll0RkxRQWFFa2RRc3lGT0FnZElVeGJPV2QvMnJMZWJlTHNLSEI5Zm94enJpM3Y5T2JVbHQ5ZXM2MFJ6OXFLajA1Mld4Y0dUUW1aS1lGRDAvR1pkc2I2UE1VSjdvaVpoN0dzZ3loc2ozb3ZDYXFEMXZWdXRJY21WWFBoTnRQblVSVlIwUmFrcHQzeVg2Y1FtK2x6eFJwVjJQYkdoaWlHWGlvWm1hSWl1M2pzd2pkYUlpeXV4RXpDdDVyaFIyRFp4MWtRTVNNZSs5dy9XdnJVcXQyZlU2WGh1dW5ZMUUzclJ1OFZBdHVqZk11SkhjQW8rYWdvVU8xZURGV2ZWRmd4Sm5xTkNTaUxrWEtwSzczNnE5Y3VTcEViWVBWTmc3RVl0K0FjeWN4RWFPS0l4ZVVqb1cyU0Z5d1c2WDlKaXBPSHdzb09aZVJ1Z2xOOUdlUjlzTDlidjMvRjJXVUN5azZJaHBhNnJKRlByd0ZxZGhmZnIwNUhUM2V5QWZLZGNZUWtwRFFkcmo3bWRWdVd4dHN4NC9jMWxtNVZEdGZldCtYb1QzSVBLZXRyaDdsNmo5d2xER3h5T2xvU1Y5Y1NMbXZsbEVUZzV1SVZlMHhkM25aN1drN3l4Rlh0dGl0OTRhL2lBRWg4VlcxUjVIN1NremwzZVYyNHV6VkJ5Z2xsSG0xOXp4a0E0QVZRMk1ybFVxS1RvZTlIVEtXaEY1bitzMGZpanRyL3JSd0kyNFR1TnBhWC9Wa0ZFbFhPYk5UaU4vR2hpT1dlRjFZY3M3amJYY0xJWUxCUzZJTXVlK0RHdjZEVStpek44akE1dGh4VVpqdVUyTmZzN0FsNnFaZjM4M0t3WjQrOCtQZXZqdlNiSDZudEhzYXpsa1c2VEZRQ1BHWE8vWkk0OUs4VkQvOTc5bjVuMEo0YTJnZDJWNCtOK2pHV051RzNRNEFESzJZd3NQL1JkcHZBZmtBNTZ4MzB6WitaOGVlSXc4NWh6aUUvbFBGeXVHY0lwWXNSa2FmNFRJeHp3bmNsUEtuMy9HQUlXejhXZzhvRmh1M3ExRk9jNWhNWHExWU40UVZLZW9LMUNOQ09MSUhTakZsYVRXUHgxeWtlWnFUZU5uUUk1UTlKSTBLeFA5NC9VM24xVnJKcTF4alBOd0xmTytxZWhsQ0g5TCtlWk1oc25QcnNpK250TjRKeXJIZ0Y2WDhsZGRDcGhhcC9FQmxFNzF1UUZuaTZJWVZteU1NbmVlTVhPUFNkbXVhMTJpODhUaFFrRm1xL0p2aFcrbTdlYnZlYWIySWhHSnFkS1VZdlZmY3VPdmEwWmtwdTl6ZXY4OHFVek9MU1g0bFpTbVlsekR2RzlOUWtWeFNFaEl5STVGM3d0VnNBVnZ5TGpSRWZmcU1xcW41MGM4VnVIZXVwWk15Uy94aVJpN1k2b2FHcGIxUEZGUXFmS0dmUDJMb08wcVZZK2p2Vzk4MGw5UkppU3k0Vldtd3NUeTlwaDhBNit1YlU0ZDQxdnZOb3grSWo4Zm1vQnVrdlRIVXVyK1JaQzlGZjJ6ZzM5bVhXdjNQNHBMbGE3Nktha0Y3WnVxRHFpL29lZkovTnI2MXN5VmlaaDdxSWljclBDTTQ4dEhSNU9MVlhKaDRBWXBpa1drcWt1SkExOGNxYnd4bytZekNnZjBqNlZJTThGYzJmZlZvY0ovQ1BCRTc3MU9saVB5L2lFM0NiK0p3amxUV3pQYm44SExCSnZQOW1yMzA0cVViRGs5eEszbmdHN2pqU25TUmJKV0g0VFM4M1JPYU1TTUtDOTUwWGtYT1I4NGY3aituYjQ3RzlKL0hLNmRoYnR0cFBnbnBoSzVERkpMa3JHYUJRckhCSXd6Y0hHNDJuSCtXelMrc01nZS9mdW5FOHNJTHRFVS9UZ2lpd0dzc0V0UW02d1R1UzBSYzlJcTNEYXJKYjJzbUN4QlRrSnl4azFqZmNRYjliZDJUc2lRTXVGSDFCRU5pQmlqTXZJUTNSUHNlYlM5a056b3ZwWVlWVURmSXVqSWJnbHlCOTFLK3FPSnVMdE9rQXZMT0pLUUlVZzB1dzFKeXc5QWprTEFWN205WTVGMzBOU2JVbXVEMm05b1lrYVgwTFRsMDA0K2dKZ1QyMkx1dHlsaWtUZFNCSFNkbXo0em0vRldBd2ZsMXl2OFlsSWsvV0RKOGh3NVNGWHJnMGVuMWlnZnExdmVkZjhZaGp4V2FzamxFUTJjODVEQlpLMWRFVEZpd1h5MjFzeWJwY0trbEwveUF5T1g5RXczdHZFY05mcHpJM0tiNXpUR1VKNEVxa0htQ2V3TkRLMWtjL1N6bm5JNHpIdEFzSytvbVA5QjlRUlUvNW0yNWw2QUxsYjkwMk51TThoeVk4enZhMlhlU2xYK2hlZ2JVRHUvMXByRE9tRmpKNnVmOUpoN0pXSytHREgyTHhGcGZBRGxSWUdwb0VjajhqUStvMUlVbDBOMjJsOTVoMmNhYnhTUnhaakljNTdNdXcvVmxDQUhJK3lINnJNcHEwT2FiUTVITjZsL1JyUzJUVVNPOEp4NXZ4WmxFMWErMmNtS3Y0MVVsdlg5QzR4eFpvdElVNjJ4QzVSNUR3RnBSQThXNUREeHMwY3hURjd3bExVWDFCcm5VQkY1djJmMEphSHhRUUJGRGtQMDcvZ01Fd1ZqdkJuN09keHBWKzJmWCtiUmVCQ0dPSENzS2hzRVpvRzJJN3ltdmw2ZFl2VjlCSWNmeDJQZU94UytDdnFubE4yWTk2MysrSCt5ZHY3SmpyRlBpTWpYUlhuVit1YlVuRkkrWDg3Y2d6R2NBdVk5aXY2UGlJZ3FDbnpEdCtaSGdIaG1YZ3Z3TGhVOUoyZEFNbGpYN0RobUwrQ0x0VlQvRktOSHFwcXBLbnAyeW5iK0VLb2p0YWIyTzRoODJLcGVuYmFyYmdCd2FUeEM0V3VpK3RNTXExWnZrYWE3cWNwbWVMeVNqRnBEUlhGSVNFaEl5SVNrYjVHb29oWEY3ZkhxdDFnMWg2a3cwNmo0aW00d1loK3RheGxLU1ZmWlpMQWZGVEZWK2VXT3RUZVUwbDhYNHJSUDh4WmI0U3RpdFhOVGM4OStBNVdidXBEcUpEcTlJSXlubXFlczhJcU00ekhQMnFvNjZKbFFpbUtBR2N2WTJOR1UraWgrYnJFbHY5NzNRVVRPVjNpL1ViNFNvYnVucjEwM2hSNlVLa2pIQnFaVjBiTTJTRjRIZ0dNL0w3NXBNK2kxRWNsMDliV0xaRW52ZHRNUWxxRURhR2hOUDVLSWVYOURPSEJRaFhDT0x1VFMzdHlBRTQ1a1BIcDJSdm1taUFRcVN5Qm5HVzZ3bjJsb3lYeXZyTnR1Y28rd2hxK0pjb2dLcjR2cXZaRDVVaWxoL3lxVmJUbWZJU0ZEMGQ1VS9WWWZjMHVSVmV4QXI2U3BMYW4yUk16YmdCVDNRZ1NvcmM0TTYxRlFVZGU3MElESVljTzAyUjhFUWRPSnVIZVFvbzNBN3VYWWZDNVNCaEVSR2ZSKzRwdWhjeFMzeGQyclJmbHN5UnNxcHJRdzNKNkl1VU42TGdSMlUzdjhObFltVkN4Q3NPK280Ryt6WE03aDgzMmtTRzE1eFkycWkrcVU5QmVTRzcxQ1JiR3lDU25GNDFsM0g1UXFwYjg3cndnTXZjQ3JPbTFRdXBidG5LeGpUbFFyRjRxdzY0RGk2VjFWK2xOZHdsRkJIdVk5NG41QmtMeWs1UklSMFYzUWtab0hGR2ZHTlhRbW12VkVWUDRNVE0rVmFsYmdDdzJ0Nld0R0lxdWhOZlhMUkxON0ZKWjc4cC9uS3JxNFlYbm14K1VaOWFqWmpkd1ZNNkkwR0RzcTNheCtKaUtObjBUMVM0cWNCancxV2xrcFZ2M2F0WFBuNE1nbG9oeXB5TUZBQXVHdjFyZEJVVElHb2I3K1JCenFST1VrUmFwRjlkOEtYK3UwbWFYd1dML3lLMlZYM3hobHpqK000MXlFTWhzNEhKV0VZRnM2U2I4NG9OMlhYS2Z4N3lMRVVaa242RnlRbHhYOWlmWDU1bWozczF5eVUzYlZ1VkduY1kwUldZeHlMRWdWNkl1cTh0V1U3Ym9HSGgyanQrWGpQV3JubjRiUkZ1QW9SVGY0WkM4ZmphUU1ENzNzMnRudndGUjlHZVFFMEErRHJCZmtueFkrbEdITjZ1R2xySG0xMHg1MmhHZHFMaEpZcUxCUWtOZEY5RWw4TFdrOWJid1o2em1jWTM3RXhiNVRETWNMbkt5d2swQnJwKzI2d0RVMVh4VGtwRTY3NmlEUG1YdVdHSE5OTFkwM0s5eWxWbitYaGxXd3VnT2dtcmx2RThOdmdJenZtOVBnbWY3MytpaU5lNHBoa1VFWEsySVV2Uk40bnpINnRNZTg1U2xybC9iSkFSQWp4eWh5a1FpcnJjcjUxcy8rUE1ORHZWRVg1ay8ybkhrL0ZUZ1YxZXRUZHRYM1BPWWNrZ3ZPWVB2ZlIxVzFUa1RvSlBKdmJQb3llUFFpZWhYY05SeTVGN0JBMVo2YnRxdHZ6STF4emw1aXVBTlkyMmxOYk9BTWljaitLS1AybGg4bnd0RFRJU0VoSVNFVGtqNEYwcTVEdGhvSEVqRTNpeFRtT0ZIVjIyYTFwajhDME41VWM2dzF6dGNzSE5RWC9WaDc4K2haRElsWTVFa3g5clAxeXpLLzI4ckRIek9pWm1IQkI3dXlhZWEwcnQ4UDF6Y1JqNzRyZ2JsZVlML2NkTWh1S2V0OWMyQk8yZzFUb2cxQkN5b3EvblBndEZNR1JiR2kzYUtzUlVpZ0pJRUVrS3p1cmxvMzNIcFBKZExSUkcyMzhZYTFHTStkaDNKT04wUG5ZUlBZYlRoNVluUG50Q0xuZGNzV2VWMVZlaHVrUnhEaXo5NEI1c0M4d3FuSjZkRjVrQm4ybktvazFzV2plMlpWdnFQSXU0ZFpFdnlkWSt6WmRkL0tsRFVjWEs5bjQyOEVjWHJ2TzVNUStaU3ErKzVOemVsRDhyM05LNTF0UFo4aElVT2lpQlhuRmhHcEw2elRCNGZPc1dpdmcrS2UxSXErTkZ4NDdJbDl2Y3Q4WVA1WUhNVVU3UlprRmRnVnhySnlaa2Ztc2NRMDkxbGdyNEh0ekRDaHAwVnhndDdwUm82WVVlMk9qaVNRN2c2R3FoZWtHUlFqV3owcy83WitIazNzNjcyQzBaNmpHMXA3aHZRcTI5VE16aWwxMTBuZW1xT3FaanlUM25PNHVVL0UzYzNrUWdEdkVLaElwNkM3RkZ5N0luT1NHOTJ2US9vekE0dlh4YU43OXNDbkNqOHR0Y3RSdmNRaVpUVzRhRmlXVHJRM1JVLzFSWDR2d25xeG5GNi9QUDN3S0dYOWNlM2k2R0ZaeC94U2hIMEJWUFhUczFveUplYkZIRmY2akxDMm1XSE5SQ1BscjdvWnVEbS92Tk91M0s5b0g3dnkwS0R5TktzZncrZkUwWXdqemVxZjRmT3pVdHBtV0xNQ24ySHpuZmVHRC83UjBLMVdiT3owaTczSnJNZ1VxeXROOXRCay9GVzNBU1dsVzBuNXF3THkyZzVObWhWL3hGSndyRkoyVlJ3SWpIdlJhVmRkQ0JRWUdLVjVKSW5sVXlNZHcyQWVmVDFsdVFTNHBGaUxvYzY3dEwvNko4QlBCbzlyOWM4b2NveFMvcW9pWHNvck5oYzlycU0raHcvWnhYTW0vUmkxOHdBRWZxbldmajVGNUw0dG9ib2IreHI3S1gvMWQ0SHZSWmszM3hqOXNESG0yN1hDN3FxTjdkYmFqeGtqVnl2cVdXdVB6N0RtLzJvNGNoOWpJc2VMNkttOUJoSlpoZHVzMWE5a1dQVlNsTVk5SGFOWGljZ1hQQ01YaWpUK1VWVWV3SEpmcDgwc2g2cHZ3NXBYQnd4WVhHZmVHYUw2ZFZUckZDNUwyVlZMZXF2YUFZd2pGN2pNcXhmVVErVWNWVjZBRlFYZmFWMDg5RnlYM1g4dmVMSVRJRXBqbzJQa0xsQ0R0VWQ1RHU5SEd3OEMzUVF5WFZWUEVlVDZrYzl4U0NtRWl1S1FrSkNRSFpOUjU2MGJMNUl4OXlvcjh2a2hHd243cThwdmsvSG9vdm9KNUFIWEhvdSswUW9INTVjcjNETmNEcklOVGN6b1FuNHB1VEJZL1lod1RudTg1bWQxTFYyL0JjZzZwdUNsV05IdWhnMWRMeVNtZSsxQTBaZm12RTUvQTU2QW5DSlloQ1RhazRoRWVwTFRybWVEREpPenBMaGN2Vk9FZ3JDbHFseUdpSmRYK0UyUlhGNlZQSVpRSU94WWlOVTcxZUdLZ0pwVGdBbWhLTllsbUdTSGUxNVd1YUxnSEJqWURrMExmRW1yMGpmT2ZCWFZqeE10ZVNPZDlBem5ZVzNGWENvVUtqeEU1RTFwNjU0RDZXdEwzdDQycEZMbU15UmtTQVN0amFTUDNaejFicGNCb2FkVmVUWGk2emxEZGEyZm1yazYyZUY1aUY0UTVIRW55bCtHMi96MmNyMlBGbEgrMnRDYVdqQ3dyQzFldU5nbGpDSk1jVWhsSU9vR3ZhbjVXVnRTMUpKeVVDblBvMHEvM2lNcTEvdXFQeSs1ZzVIOWdVdURLL1dQMkpGNXVUbmlQenVTOWlNaGJkMVBpT1I3dTRMQUwwSUZmU0ZWV2YvQmJNUXNBZmxLWWExYzBOYnNycG0xTEgxWFgwa1dzMHdDb2h1SjBsclhtdmwzSWxZdzlXT21ibmxtVFNMbWZjQjBwLzVZZHhNYnh5SnI1bzJaLzN0bEVVZDJWbnUzRytYZWh0WjBhN25HT1ViNm9oNU1QQXZva0pDUUNjemovN0grL0s4WnVDR0ZQREFnQi9OUWFJYVZmOER5QjJDUnk5eERjY3plR2RiOExtb2JQMmVRbWd4clZyaG03dmxHekZJQVZkcUFyNmp0K1U2YVI1SjlnaktzZWduTDZSN3p2eUdHODFSWktNSmNkZXhhL0VjTDBnSzV6UDJBZ1I4cHZHQXRDektzNmw5L1NyRjZyYWVObHdoeWdRZ25xWW92NkhPK3BibjRydVNVeFBDMmFtUGtab1VlTE1lbldQT0VxL01hQlcwU01hSktGOEt2T3YyZ1oyVklPUWdWeFNFaElTRTdKbHZkbzNnb0V2SG9sNVJobE1UOWlMSEtEZXNXVno4NjQ4YnVwOGQzWk9YQkRqRC9HNGdqT214T3AybkxXWmVNOGI4cWZMMUFycHJ2YkdxbU53UzF6aTRJTzQzOFhlN0FiNHZwRXdnN295UUZraGJhZ2RrU2tDZE9zTXZxV3pNRlZzRUFpVmowa29SSVovMlU5UFd5QkZ0c3pDbzRBUmJ1OXpXMFpMNWJLTk83R0FhNzZrWjgvOWFKY215M0ZmVTNkRDJYaUxzSmtJYUI1WnJ6T0pzUXJGM3ZIWVREMHVIYTlZYlZ1MVo2dkd1VGswYTRrVnFhSURWa09DcFI5aGdpOGVMZUk5emlOcU5TNWhOQVlhME05QzVRamlQUFdFYlJ4d1I1SUxpL05nb3lONi8wSHlCYndoS3J6a05renNoMklHUzhVZlFsVVlxR0xUYkt4bDJ2NHpWZG1EbytPYzFianJBSTFaU2pldUxNR3pQL041VHMzSE1uZGFrdTVLdUo2ZFg3R0p5ZHhXNUp4bW9NeWFINncvWnp2UmREVlRNQ2p3aTZRa1dPQXpsOHVENmlGSGoxbW14MnEzdWY3a2drbXFvT1ZPTWMyL2RiWVhaQkk5WGF0bmowNHI2Zm92SmlRMnY2cDhNS3Q2WTI2QnlYaVBQS2FNYzdVaXJsZVZUcDEvdk01YWsvVVNRdmV4QzZrTHVUMDl3ekVkbWpzSko5VFRiOTY3cWJTSlZ6aklHWXlOSzJXR1JJd3dORkdnT25YbVNmdHBnN3ZISmNpWllyZFBKRW9YNUs1b3JFUnU5SWdmY1VWRnE1ZVgxenpSUFRsM1c5MEI3M1RySndRbjRUVmY1RGRUckFpTFEwa2szdUxNZjZSY1BEQStCbi93OVRQV1BkNHNJVU96M0cyYnZZSWZQeDNycHVjVFk5c0t3YnFNcG1Md1JZdDdoNlNJUG1ubXJwbXZXdHJuOE9PYmJ5MEpkbnNvVFE2aUVoSVNIbEk4T0tOVVBWcCsycWk0R0xpMVRiWG0vbXgzS3l0aWh1MDNiMXQycE5ZOVMzUE55YjY3ZW80MGVLRlgvRzhsR1lmYjVIMVp3VXEzOFJPQlpXMytuNWMwOUtzZWszQThOYTk4dXhxNjZBSUtlRzRYaW0yN2R6am5mUXpTa2VhcytOZitVeVlCa2NVZ1dQKzFCOEhUSms3SVNLNHBDUWtKQWRrNHJ4S0Jia1lKUXpScklZSUNKVldjZFpBb3c0aE00MlFUZ2lzRGlySllYc3F0dVF2all4M1QxTmtNR2hmMFJtcGRTN0ZsTG5XSmhkR0hmYVBnWXdxelY5VVg1Vlc4dzlEeWhRRklNRTVqMXNiNHJPc1NLWGdaamtSdmVVUk14K29xRzE2L25BL1ZLY2drVm5DYjBReTQ3eU1NSnBBNHRFOWEydm5zL2s0Y0t2bGhOSHNoOVNqZlFyKzMzVjAwVGtjL250eE9xUjBwdjMwbXBQRnFkcTNOOURsZUhQT3hWNVdtQldZSjNLRStVZjFkQk05UG5zYmRqZTBKcnFEd3VXaUVXbmdCbWtLQlo0cEtFbEZSZzZyQzN1TFFFR0s0cVZ2dytTR2ZjdUI3WjdSWEd4ZktOWVhZaFRHS1ZodktoZmw5NVFTcnVxckg5aUtZWStPVS9BMUtmYTR1NExZbGhWdHl4VDhyN0lIWFJEOTZqeTRGWGE5YTdJNjZnbUFRU3BRWmdTMEd5OXFtWUY2b2JNMmFsOHY4R2tQeVhMY2lFekV6RjMvNUxlcllSQ2o4c3FTUWMxRFNrVHB1cHdnU3VIYkNNeVNaRCtOaXI4RmhoZVVTd1NtR3JFZEtWSHJDaWU2TStqU3J2ZUV6SDNZVVhlTnVyK0FLaFhSQUc3azYxeTE3ZkZaTlR2MjRJKzA5Q2FEdnhteVdzNWZ3elpndzhRa1FORzNYdWlvMFV6dGlOTHNPMkxVaCt4MWU1Zjh3MUJSZGlsUjUwNzJpN2dhTnV0MXhGNEFQVEtXVXNadFVHSUNrdXprY2dwbyswLzFDbmhHeDdEak9HMllQVUY0RTJqRjFBeWZTWXJvYUk0SkNSa2U4RjIybFZYamF6TEk2K2tJRkJKM0VlSzFmZU1aVkRGNkdKTjRCb2pQQjVHZXRnS2hJcmlrSkNRa0IyVGlsRVVJN3kxNzlOUzRSbFJ1MUpGZk9Ed0FzWG9BRlI0MzlaV2lJMGFsUU1DOGhOdkhNNTdxZys1QTcvdFhQOXNOYzZmUmFScVVCMmNuV2l1dVJzdHpCOGp3cVBGWkRyQ3hpQlRQSVhwK1dYclA4MzBIbDkrRE5LcnNKQWpWY3pmRWszdXBmWFQwa3NMdll1RGNsRlgzZ2YzMUE3UzdUUHNndUZiRnFKV0xrZmtzRUZsOExvUk82b0ZGa2Z0c0xtU0EzZ1VCaXVLRVpIT2JQVGdyWm1uZU9heTdtY1k0RUNZYkhJUDE0RFZvcnBVK2k5eUsvMWVhdTN4cXFMWGQ3a3cyR0hQT3lNOVgxSWJtWVBJVG9OcjlLR0dEZWxieDJ0c3haam84eGxTYmlRd0ZLdmphTWZNWlpuRTFoNU5PVWpFM2VzVTN0djNXNVZGYmZFeGg4bjh6YXlXOUJBaHpYSlUydlUrcXpYOUxlQmJBTzFOTmNkYWNYNlQzeWFTelI0OTQ4YnVwOXZpM3Q4RmZTTXFEeXM2VnlULzNOQ05mVXJpRWFGU1hXRGNwYzdvRk1XcW42MmZtdjdXcVBvR2tOam8vV3BnaVBLUUVsQzdXLy9yV2w4Um1oNk5wK2xFZng1VjJ2V3V5TTRpRE8yeE9TeERxT05FSm8zRkNWZFZkaDYrVmNoNG9FN093NnZ1SmpZbW16aGRqYTRFeVYrdlBVaTYzYjhoVW1qOG9QcGNnMGxmdHpYR3VwM1RsOVlpZk44TkNRa0pDZG5oQ0JYRklTRWhJZHVZK2ZQblR3SW1WMWRYVDFiVlhWUjFzakZtc3FwT0pwY25weGFJa3N0REZPMWRHS3daV05iM3Y2b1dsSW5JSS9mZmYvKzc4alpiT1lwaUFOUUswdHpRa2xvK3NEUVpqNTZsS3Q4TDhxQVJwTHF6SjNvSVpJWU4zN3pORWRtcnNGQmZHSW1JV1RkMFA1bUllVmNEaFI1NDF2d1lLY3pYYUhvOWlvT3dxdXVEck5GVm1Ebm85MEtxazFuM0xpVFBzaDF4TVZ5enRzTjlFZEozRHhJaUdpMWN5SkliMjJMZXNzS1I2TTc1YmJPTzgzQmJ6QXNNS1NPTVRoRWJLT3NPZk1qOGJqUjlFM0h2L0FKNVNrOTl5K2pralFZUitWZFEzQ0ROaFZPY0VIbUt4NXRTUEk3cWwvWDhOZGtVMlZmRmZoR1ZneEQ1TDZxL3FwK2FicEdXY0tGb0lDVjdGSmNtYTJxaXFlckE0RW83STEvUnNhT2lvdEVnOXlPMW84d1hYeG5NRUtTOFlWOVZadzdmYUdKZjc1R3NQV0dHelNUbEpub1NNVzhqakNDZjY1Q29tLzhjZHJwVG5hTVVabVZKK2VheExUNmh6L050Z2lEVDh5ZE5sSmUzeVdER2tmRDVIaklSVWRGSTRETjlRT1NsK3VYcGh4UHg2QktReXdzYUJpdUoxYUNMUm1Vb0ZKSlBuOVZhR0FrckpDUWtKR1NISTFRVWg0U0VoSlNaQlFzVzFBRjdpc2dlcXZwR0VablNxL1NkRE93aUlwTlZkYktJVEFZR2hZY1RrWDZkNkZEUkJZc1IxRWRWZzFiYngreTZVMDVVNWZLRzFzRktZb0Q2bHN3dGJYRjNnY0FIQS9zaCt3SVZyU2h1dXdDWG5rSXZYUlZlSEttcytnMnByeWFudTZlQ3ZHVlFSWUduUk02N2RjYlU3bWVMeVJLckNTM3crd1dVZm9Xd0xzRWtON28vQUFrT1E2ZjZ3N3JXUENWeERxK2dSQ1E0VkY1Z0lqM1pxZGpaYjZ4V0tUS214YjFFUFBvdVk3VjZMREo4ZEdyK1FvOEtWZTFOTmNjVzZWSzY3QWd2bEpLSHk4bG1YOHhHQ2wvbGpBWVpKbFFldnAvdHhqajlPVVVGZGtGa1VKWkNSZFBvbGpCNklsS2ZMMGVWZGFBK3doUkJhdkxxU2pwWDZwZW4yNEJ6Ujd3VEZVUWx6V2NwQ1BJaFROV0h5aVZ2T3lid2VlMGJxY2djc2owUjU3RkUzQzJlTzByMWExdHhPSUZNMU91OTFDZ2tvNkRnbWIzcnEyd2VwMjJGakROV2VFTkJFQnVSZjIvTk1WVFM4MmlpWHU4VndSSjhqZHVqaWxVN2FJMVY1d09nSDhvL3ZnTVIxWXVzYU1tNW1BVTVVU0VtU0RYbzdZcmVDREFwa3ZuYnlIYWc4Z2hLendQZ2lBd0txVmsvSlhObHNzTjlOeUpGNTc5ZnBzaDM2MXJTcThvM3loMmFQZ09zSUVYeGVjREpXM0VzSVNFaElTRWhXNVZRVVJ3U0VoSXlRdDc5N25mdmJvelpVMFQyQVBZYzhHOFBWZDFqWUNqQVlrcmYwU2lCeTB5WnZGREtnT3JtR2sxL28zZ0QrME53QWhYRnhmS3dWUkxSSG0vWElQTnVvM1NNVkpiY1FmZmFabDNzcTZ3WXRpMzYyOEtRMEZ1dzBhNlhwU2RJbjhzZWZYOG5ON3JMUUU0UDZxL3d0Tk9UWGh3b1hNVWJTYzdwclk2YW4xcERZQzdtVWduYVBZR2RyU2tNR3pwaTJaWXJDUEljejhQYTduVkJyM0pXSlNqSFpjVXg2NGJ1SjJHTFlVSWk1ajBPRE01anEzcDVRMnZtYXdCdFRUVnZRcHhCQ25SRjB3MDk2VGZJVGZTMHhkeVZDSTBENjQwWm0xSEJSQ0tjeiswVFVhWUhMaXI3L24rMy9taUdSNUFoRGRGVXBGcENKOUdLWWQyRjFHWXplZWtpVkZPNWlCc2g0NFZnZXhUcDk5cFdxTW9weFFhZ3FzaWdjTkVsaFFNWDVJMEZaY3A0R1JrRUVqNlBncGxVbFpxVFRsWHVHcHpyRFZhK0N5Z3RtVUhmSE9zdXBOWlBlMGRiNFgxV09RbGg5Nkd6MDRLRlJTTHk0NFpsNlNIVEpTUmk3bXpnNjRqTTZaT29jTEpZLzZxRzVUMFRYa2tNb0ZBVE5GdCtucUpZbG1BNzR2S1JMdVdKSXJucmMvS1VkYlZWcVlzS0trVENCKzNvNkxzUEIzMURUb3BEYVFBQUlBQkpSRUZVdndtWXZ4WEhFaElTRWhJU3NsV3AySmZVa0pDUWtHM0pNY2NjVTZ1cUI2cnEvaUt5RDdBWHNBYzVUK0hpRnRQYlhnRmNLcFdqS0JZZW05WmEzSE1saXZORXNUaGFvbHJnU1Z0cFpJeGZLN2JRZFhmZ0F1RkltTGtzc3pJUjgyNUYrUGhRN1JUOXhWRDFzNWFTVHNSWlQyRk80Z2I5T05IRUpQZnJJRTFGdW5kVWkzL1M5S0w1N25TWDRSYU5Rc2FPWDB2bjRHV2xYa1FMd3BCWE9vbG05M0IwOENJeWdLcit0UCtISTBjRjZKY2VrNXZvQVpCY3VQM0IvZTJPcWV3STUzUDdRRUVTTUNQb2Jtb2w4cEZrM0htMVhOdXlhcCtaMWRyMTYzTEpHd3BCWGxkbDAraDZxNHRJb1pWVEdDWnlWR2hYZFlGU1VhRnM1MVZJTVBVdG1lOEIzK3Y3bld4eTQyb1luSjVEWkVORFMyckdTT1FxU0ZKMW40TFVJcUwvR1Axb3gwYjRQTnJDcnRmeDJyWWV3MGhwWDhRVVcxTnptS2laWStISW5nenZGT2xWZGdZOW5GUVZzTWdXQXhRUmVaTmFYWmxzY3VmM2VuZ1BJbmx1elQ1cXpCV0lGS1NYRWFSYVRkVnRiUmYwSERwcmFXbkdFcFdNRVlrR2FYQ3JNcWJnalg1cVM2bzlFZlBPQXU0dEprL1FUNWZydkZMVnV3MzhhN2gyVnVSNGdiY1hDbUNEb0xjTWJzdWJCZmxBd05ZU290eFc2dGhFMkZocTJ6SFNkNjhwSGhrbEpDUWtKQ1JrT3lWVUZJZUVoT3p3SEhYVVVmdEVJcEg5Z2YyQUEwVmtmMkNQZ1dHZ3R6V3FtaGFSRE5BRlpIci9kYWxxWnVCdklCUFE3cGw4Y1FRc3VHd3JGTllQVlQ5bGMrcVY1S1NnTldGQUNBcWVYRmxZRFZUS0MzWU1ZVU5URjZMZWU0dGJtR3QySnovenErR2txT3B6SXBLbktCYVRtT1Q5WE9BOWdYM1F0QWduVGwvV05WU081VUp2WGJVZk42b0Z4OW8zenUwQ093OHF0Q3cyK01GaEVyTmRmOGFKQnVjMTNjR1l0WlIwSXFaYWNLUFNnTkRmRlk0cXpRVjNXK1V2czVaMzlTOVlpWlZqOGhjbFJlV2hMVCtrNEZxYmlCNUg1V0FpektlcTlvalFIVnhIdFloVWxXdGJFNVYxelV3UkxUSVB3aGUxckFZNTVqWmdxeWlLNjF0U2k0QkZmYi9iWXU1aGlGeTJrNS82NE9RYmlpc3BGU1FSZHg4VE9EUy9Ub1M3eG1tNDJ4M0ptQmV6MENQb3BLemxqQUtkb3NpRzBjcFdvYjVvN3ZGUkNkU2RDcFNlSVVWSk5OWHNMUUdHRklyK2RWdU1CeWJHODJoYmtveEZ2NnpJbDdmK2x1WHFodGJVbDRKcTJ1TGVFcFRERU4zZkluVm83dU54cUN0UjRYWFE3K1BZWmFqTUY1V2JCbTFOWkMrTDNxa0xtU04zNUo3OWllYXFBOURJRnhRV2dnU2xTc3IxaGJkSmozY1JwQzRielo1V0VoYWRGSlNqMk44NTlYcFFleEY5MVNvOVJkK0ppb1RvVVBCSGV1ZWN0VHhUa3VJMkVYZjNBQ2xVRktQL3FtOU5Yenl3cEQzdW5XUWhRRkhNdi9QYlZnaDlhK1JCODdvTXRxdDNqVDlzNndHRWhJU0VoRlFXb2FJNEpDUmtoK0hvbzQvZUJUaklHTE8vcXU0UDdBL3NKekowbU1TeGtsc01sOWRVOVRYZ3RiNi9SZVExb1A5dmErMXJJdkthaUx6bSsvNXJ4cGpYb3RIb2EvZmVlMjhScjgxUmsyRkxXS1Z0anc1anNic0gyYTFtUXp3T2lFcFgwTXFLWWtidDFkM1F5cVpFay8wY1ltNEpiS0NzSG1xeHZYOXM2TE1nallYbHdVcGlVSXZ3a1labDZUOFdrNm1McUVvR2VOM1hwRE4zVGIyWmdsQ3BpWmpYa3o4L0VadDlhTWFOM1U4WDIwYXl1VmpOamtYdlhCZWNYY1dVYjVWS1c3UDdUckY4TVA4OFVOSGIrLzd1K0FRN1pZUVRDdk11K211Mi9OQm92a0xCbGpHbjdrUmhvc3luQ01zYld0TG5COVcxeGIwbHdQK1dhMXNUbGF4Rzk5MmVWV1M2QkpQc2lGNk1jQmtRMld5ODIzVmg2cmhpWVk4VHNlalpnaFFvaVJWOW9YNTkrbWZqUHVEdEJCWDlvQ0JIUXBDNkFsVDE1ZEhLRnVSQ1ROV0ZZeGhleUJnUVI0NElVbS9zNUdlZTJQcWptVGpQbzIySkZXT0VyVy80S3FwRnR5bEtOY0t4dzBZSFV2VkJmZy8ydGhyTjNEbHRPWnZiRnJ2MVJPU3dYT2owd1FkTlJONlJuQmE5THRray8wK05mQkhsaEdFSHF2ek5pSDVqNXZyMDdjTzJuUkRJcm9WbG1wMXhEUVdScHRZdWp1N2hJM2VMVU5Sd1RwR2JrazN1SC9NOXRVVXArTDVDS0txTUh4RXF0WUhmdGlML0tZdjhiY3RRYStULzdQMFhFaEt5SFZMTG5BTTZTVDhEandmRmJOdldPTFhPM0RNNy9VMC9nbWNxYXEybmZQTTJmMUtVN09FWi9JZmdrZjRJSWpVMHZ0bEJKcWRZK2FleGpqVmtlRUpGY1VoSXlIYkxnZ1VMM2l3aWMxVjFyb2pNSVpkWEJpaHZpR2hWelFKdHdJdkFTOEJMSXRMLzl3TVBQREJxejR4eG9wUHcvci8xTUNZVnRHZ25qQzA4Y01QeXpLMkptTHNZa2NNQ2hNL1VabXBrR2NXaWR2YzJNMCtWbnNCS0xhSm56VnFXR2RLU2VtMVZ0SzZnSjlvVnBDVGVWcmdtdFpkeHlyUllVb1ROR2JkV0lsS1FpMDNSdXlaRjBtY1AxWGZ5YTVUa2JmNGZoK0F3K0RxNnNPYmJBbDJDU1hUUVV1Z1ZyWnVwVG4rMzcyZFhOSHBLWWU1VDdYUzZ1MVlPS0Fqd3BMWVRQa3poU0FqbmMzdEREdGpXSXhneHFrZlVWcVdmTFZiZGQzOXJXK3pXSnpmeS94RFprdTlQV0pDWTdpNkY5SG41L2RyUGk3N0J0K2FiUVRLTjZ0ZkNuTG9qUVg0UEhGbTBWalJjaUptZ3FEWHpnajV4Tmh1M0l4SEwvVzNVSGcvRlVvZVVjU3poODJqQ1VwTk9YZG5sZW1jalRNdXZVelF0S245QXVMY3FrcjU3K3ZXNXlGRHJtMnYyVHNUbEd3cG5DZFFValFRZzVsd1Z6aDEyRUtvUEdyVmZyMXZlZGY4WWQ2ZXlVTjJ0WUc2MFVNRzZxWm1kVTliOFVtRHFVT0lFSmx2aC8ra1NqcElsVzR5dlZiUTczeFJJS2R1M3o5NkJZMUV0aTZLNGxHL1ljYVJ2alNRTVBUMHM4NmZVT3RxaDZLTXBmOVhoNVpidW1jWVdFWW5oKzhkMXN1YSs0ZHZQdlV3d244YmEwenRaL2R0eWp3Zm1UNjUxOUZWVm5ralpsV09LbkZKcjVqMk5zRytuTHk2c0dFT1V1WkJ5NFRGM3BocjVpMGZ0clNuTGtHczFvMmYrcEJxNnB4dWNHVGptRFViMWpSYlpMVzFYWHN3dzl4elBOTGFBTEs0MVU2ZDFXcjQrUHVNYk9lV2N0MXA0RTQ3elFJMGZlWFBYZ0RRSUVjT25WSFFPUHVXNHp6aTFIRFlGcXFjcnBoNWozNmpJRzlYYUJ6T3MrVjBaNUU5NFFrVkJTRWpJOW9KNTE3dmVkYURqT0hON2xjTnora0xxbGtNcHJMbVF1WU1Vd01CTHhwZ1hkOXBwcDdZNzdyaGpJaTFRYm9iaWxza2g1U1ZTazM0MW15bGMzN0pCNFpsSFFDTEc3aXF5VC9EWkxXOUpxbmNwcEM0WlNvWkYveHpzVDVTSHFncjZ5ZnFXekErR2JTclNFRkRjM3Q0Y25lc3JCYmtRVWEzSjkxam9pWmozdHNVTHcwczNkR2R1Nzh0WE54WjJYMFpnZUxkeXNxRXBuZTBPV05jVTZDbFhMckdNRTUwY1ZDN291TzlmdVVoMlJMOG9JdS9JTHhkb2JWaktLLzBGeGhRb2pvQmYxZzNJazYwaXRZVm5zNHo3WW5nbEVjN245b1VnQlhrOUs1Mkk3LzkzMTliaDczRVMwWDJDSTFwSWMxczgyajZySlhOVlg1azJVNU8wVXBpbUlNZGY2NlptYmgzanNIY29GUHQ3d1Z4YXBIcTkxNTFwMmFvRENpa0x1aEFuQ1NjR1ZnN0lGNHVPcjZGY0grSHphR3lJMVdaRk40OWRrcW5CY09OSWVreTltZjhtWW5vbHlGSlVWVVdlTnFwL1VPUUJxdE1QTnZUbUN0WkZWTFhIdlpOOFdOUmo5VmhreTFlM29pOEljZzNvTXBDUnJUdXFQYnFoTmZQZ2lQcE1FQVFLOG80cnJCdjBleUZPUXIyZmlMQnZTVEpGR3BNYm8xK0F6QlVEaW9NVXJXTys5amMwTWFsYmRKOGdiM01WUmgyTllpQUpkVzlKeE5nRCtKbmo2MTB6Yjh6OFh6bmtsa2k0Umo1UkVUa2MyQVVqQjJJWkIwWHhxQkRZMzRNbko0d1I5NDZLR3ZOQkl4aDhIVVgwaWtPcVBPTmRJa2l0SWg1b0xTSTdDZXlxeW1SZ1Y5Q3BJdW9OV29hVlhKaUhXbWZ1TTUzKzZxTGZNclZtM2tVSWkxSDlVYWRkOVkyUmoyLzhHTzI4MVRyejdsZmxpRUd5c0VZUUhHT2Y4SmluVzhxMUdzWHh6THlDZHlJVlBUdnRyN29kb0paNUM5UndsS0MxaW5nQ2sxVFlCZGhWbEYxQmQxUFlIY21sdXNnOXhRd0NxSEZPeGM1L0s2ellMcUxWaklYd0lSZ1NFakloT2U2NDQycXkyZXpoQXp5R1p3TTc5ZFdQVmptc3FwdUFwNENuUmVRcDMvZWY4bjMvcVJVclZwVGhRNzFpK0M4UXFHQUtLVDh6cnFFekVXTmpmajVoZ2IzR0lsZkZYU0pESEVkVnZTalJYSFZIdzdLZW91RUduWjcwVTdiYXRVUGxCVVBWRjlGUDFiZGtiZ1o0WlJHN2RKbm9ya1UvMnBWWkFXc0hMMXNybnhhUlV3cHFBaTVWd1Z3WkpQbzFqMTlDZVpTc3llYm8wVmJObkhMSUNxSmJnOE83cThwK3ZXRjFBNWtVU1YxWHFpSTVDM3NHYmdPQzh6dFhHTWttNzMyS2ZxV2dRalZsVExyZmM3QTlYdk1lQ3djVk5JTTc4dnA1K1Y0YWF2MGQ1c044b3MybktrMkp1SHRPY0oxV2gzbEpRVlhmSGZRK28yaVhNTHF3cTVXUy83bWhKZlA3Wk56OXVrSkJqa0xCWEptSWU1TWFXbEtYS0VqU3V0L3BYUUFjaktvYTFmTUdlbEdGREUrRFpCNUpxSnZPOStKVXRCM2g1TjF1WW5zSUg3ckRzWGFhZTJMK3UyWXhGTEdLRmlpU3RLbzgxOUpFZXg1VklwSk4vNlQrcHJFbjM5blF4S1J1dkJFcGlnSHFUZnFHQk83TG91bVZzMXJZMUZldVM0Z2tZelVMRkRrbGlUa1YyRjJBdnVPanFqMkNYTlBRbWY0S3Q5S1ZpSHNuQ3h3emttMHJjaGF3WFNxS1ZYaGp3TnZOb0xEUmlXbnU5UUxIQmZiUHBiUUtlSWJMa3JhWSs3dFpyZWxIZTM4WEdGTElBQ09SOXJqN0lWWHFxOVBwRzBjUzlhbkhlTytpaU1MWldQNVdxcHloRUdVR3ViV2QyWDVFdnBtSWUwOEF2eENyMzhrUHNUME9oQytmRXhUeHpjY3NPanZOeGw5dDY3RUF1TXc5Vll4Y2IwVS9uL0g1Zjl0NlBDRTVYT2JORnNNREFWVTFBR3E0ZTZDU2NpaXN6YjR0dzBNdncwNDFJdnBsVlh5QnpZcHNGdVcvS3ZvZmhQV2k4ZytGVGFxNlVkR05pSFNvYjlkYkl1dTZZUjJzTHJyMjR6cHp6MURWcTBCK2s3S2RIMmRRL3ZRMzFYaW1maGxXYmtxeDRzOGptNG1SVWU1NXMzNzNXWmFhUWQ4aERyd1ZoMTlZeS9zVTZUYzhjb3hlREhLSWIyVmh2cXd1Wkl1aGxkSDNpTWhuVlVrTHVsbGhNeXF2aStockt2SXNLcThLdWdtbEE2RkRmYnNCblBVSzY5TDhkejA4dnNNcmlTRlVGSWVFaEV3UWpqNzY2RjJNTVgxSzRibSs3eDhpSXRVd2FxVndTbFdmQVo0R25oS1JwMFRrNmZ2dnYzOXRPY2Rkb2J6S01HR3NRc3FOdmdBeWVQRk9aTlNLNG1TczZtQ0Z4VU8xRVpFcTFjaDNkV0hQNFVFaE9kZkdxdmZONHR3aVF5aUpGZTF5NElOMUxabTcrOG95a2VqYmZTUDNKK1BlMVhXYlUxZkxyWVBESkZ1UnR4U214SkovTThaUTIyWEh5dEVpZkg3YzVCZUx1SmZ6RGlqcUlaREpSRytGVEVtS1lvRTlnOTdHVFM3aVFVWFQzaFNkWTBWdkM3eUJpM3h6NWpJNkFCUWtvZWFyQlZINjRIV25PLzJiL3QrNWZNMkZlYjlsKy9ZNDZtTWl6bWZ2UW1lZ3dqTFVFVU5idlBydGd0UUgxVVdzekoyNVBEV3E4TUNKdUhjNThLVXhEYTVFMmk1Z056TFZEUmhwRUhWbUlUUUFEYWorcW1GNSttZDFVOUtYSmplNjh5RkFDUXhmU3NUZFNRa2xJaUpuRnRuRTlYWExNMnVLMUlVVVFaYlJsWWpKN2FDekVIbFpWSisxb245cVdKOTVXTzRvTWNlOWtBUzJTZDViQU1WTW1NZ1o1U0IzajVmekcxclRweG9yVjFwRHZ1ZkpKaCt1TC9YV1diODgvVEJRZUk4dkF4UHhlVlNKMklqN3NVUjg3S2xFdXRDYTBUeFNjNkYvMDNjQnJJdEg5L1RoWGFweWJLSkRGa2pPUTZjQVZiMG5Zdnd2emx6Vy9jemF4ZEU5L0pqY0xIQlVzVzBvckJYNExxcWZSYVEvREkrSWZMZzk3djJzcmlYMTgxRU12V0paZHlHMTJUUXo4NzhSakd4UkZMZkYzYXNGaVFYMVY5Vi9HWk05VFcxa0ZTSjU2V2NrSXFJL2JGL0VnWFUza1RLcW5acHZYREZnL2RlcXZCWGhrb3puWGRJVzErL1hkcWN2TGNWSVNKVlBGdjNHTWY1ZmgrdGZJdmxwakE0QURsQ1J4OGhUcW84RFd5WGlRa2o1NldURk91RHVZUnR1SmNUSWZpSlNOMGl2RjFJQmRMOHNWQTAyMmhkNUo3QVE1WWNDVDVaNnpESms4OVpzOVBKT3U2cW9ROEJJOFp6R3MxSDV0Z2dyT3YzTnArYm5BSzVsOThrS1I0blIwMXc3LzlnMEsvNVlybTBYVXU1NWUvUjF5SVd1QnFjZVFQRTNpTTl4Z213MkF4eGlyT1VIWUgvczRQU1hwZUJ2eGJ4L1UzWlZRTHFTa0ZJSkZjVWhJU0VWeTdISEhydUg3L3VuQUNmM2VneWJVU2lGZmVDZndOT3EraFM5M3NJUFBQREF2OWh4MzlwZWdXQnZ4KzJKanJoWDE0M09CZG5kWXA5cGFNbXNsRzEwekVYa1NZWDhYTUxURTgxdVE4T3lkRUVlMjZIUVptb1N0dW9IVXNJelhKQkRrOVBjWmtoZjE5OS9FVlhKNnVqRldlUVNRWVk0RDdRekluckN6SmJNd0J4eFdIaVRJSzdDa3VRazk1eGtUSzZxNjB4OXIwOWhMS3I3RkdwNTdQTWdCUjRqSVdORGk0U2xWV3VmMmRwakdRbUptUGRlWC9TbmhUa0pBWGlpZm4zcThyNGY3ZkhvSjRTQTBKV3EzeDBZbG5JdHdZdVcwYXhUMGlKclI5eXI2eElkdERoVTdhZXowNVlQRGdkWWlWVGlmRTRVS3ZtNGkwWk9DMXlNVlRiTm1KWjZmS3NQYUFBYm1walU3Y2kwb0NkcWorUGNuSWk1dXdBTjlJaEhYOERiQWZzaXlKOEJaQW5aOXBpZTRRc1BDMUtRM3g3azAwVmYrNVFuNjAyNndCdTVGQ3I1dUJlajdkenEvWEhNOGFnY1BxczFmZEpZNVRXMHBzNGErRHZaNU01S1RIZnZUOFJwcmU5Ty8zeTROQThOTGVtbHdOS3hqbU9rNkVLY2pidDYwNmJlbEI2eFllZUVPKzZLazJpS2ZsekZ4SzF3Q0VEYkJiaDFTd3V2LzBUY1d5eFFjRzh2aGJWTjNqdkVadE16YnV4K2VxeERyc1RuMFlRNzduMFl1YVljWWtwS01aTkhSOXlyNjdiNkFXdVlMVEFuaTd5aFYxandZMG01enhFdXJXdE4veG1nTGVZdDh0RnJFTmtwb0hrL1ZkZ2paN1JrWGtyRVBVT2VBWk5WdnJQKzNPaVQwMi9JdkRqaUhhQXlqN3ROUnc4SnRuRFg1d0VTTWUrcndFVkJmUlZlZDlRL3NXNVp6N09KV05WRndQTENWdkptdjhyOU9xVGpLb1Y1ajBXMmhBQVhZYm9DdVpRTzB0eGRIVjBLbVNFVnhXdGoxZnY2NkhHQlo0R3lZZWJVN3VlSDZqOENBbzNrVkxKYkkySlMzem16STVnc2JxczgwQ0VoMjR3MGp5U3hESHErZWs3alk2SjBkTnJPeGZCNC8vdEhsUGw3QUEwWlZteDFvOVJhMC9oNWtLdFV1THZUVDM0US9sVnd2WGJ5NlBxb1BmTGR4a1JXR1dQdmo5cDVKMlJZdVhvOHhqTnU4MmJrYkxCZkJubFpjT2g5TGpGdzJUWVhIRnA2eTlRVmtUcDhtUXBqajdvU1VraW9LQTRKQ2FrbzN2M3VkKy92T003SndNblcyZ05Hb3hoVzFiOEFmMURWM3h0ajF0eC8vLzNiMWNKMkdmZ1AyM21PNG1UY3ZUQ0RmcVZ2b1Vvd0pPUHVINU9XMDdaQ3lLb0NWTzFEaVBsa1lRV3p5USt2Tnd6dDF2MTZxVG1yZXZscXNzbTlzMzU1dXEyOXFlYllwSmpyUWY1bnVDdExvY3J4TTg4VmxCdlpkMHRmYVZDaEpWSHJuUVdwUTNzTEN4WENWcDVEQXNxVkRVaXc4bDdSeVlMVUREUE1IUnVWSXdxV01aU045VGQwRlJ5M1NpQlI2MzBoRWRPREVEMU9BdkxWS2RvTi9wbDlIbTBibXBqUnJlYXF3cVVhellweTNjQVNQMXF6cXdRRXpIUklEZXR4MUhZQnUzWDFrRVFIYjZoTDNIdGc3QXFaOGFKUzUzT2lVTW5IWFpjUVNXelVUd1F1OEl2K2JsdUZXdTZJZTNWZHF2L3NGdkdLbVYwRjVTVE5SNDN0RDNOWjE1cjU5N3JGMWUvcGNTS3JSTmkxcElFb205VHhUNVZ2alh5UnM1S1BlekY2SXBHVkFyc0JLSm9jajIybzBUY0xaaDR3TDFIdHJVM0V1ZG5KMnU4V1N6T1JpSGxYZ04xZHhiYk9hdWwrYWlqWkhaOWdwOHd1Vk0wYW1KYzJqL1p6dlVPc3c4bVJiT3BiTTI1a1EzNzl1c1ZNeXpyUmM1TElZaFZkendpVm9oUHh1Q05NUWN3dGcwYWNkbmVEOUtCem9PM2M2djBWdlRiL2ZsRThSTzFnZkxGSDR6aFhKR0xlYndUL3VycldydCtOMUxDeVVwOUhFL0s0VndMZHFGWnh0U0JGdlhKeTV4ZDNxYkswTDl4eG9xbnFRRXpWTjRDalM5R3o5VmlPQUY2cVNhV3U3bks5VHlKTTY2OFVwdlFZK2ZWcjV6Sjc4ZzI4T3BMaFYrcHhWekdCM3RWaTdaT0plUFJTNEpJaVBhMkkvVkRkOHU1bkFlcGJVemNtNCs1cElQTUxaRUZUSWhhOUcvVFYvR09nQTlMaXFPcU1nWWE5dGp1emZzaXhneVRGK1RZTXlIYytxRjd2S01lN3lmOW43OHpqNDZySy8vOSt6cDBzYzZjc2hhNVoxQy9naG9JL0JWbWJSZWlDSUlLeUNLS0FnQVdhbEVWQUZnV0tDeUtDTEUwS0ZnUmtsNnFBSWtKYkpHa3B5S3J5RmI0S2lrQ1NGcnF3dFptWkpIUFA4L3RqTXNsa2xtVFNwbG5hODM2OThrcDc3em5uUHZlZXlkeDd6L004bitlOTB4bS9JU3RiT2ttSjdSeE94YVN0d1ZFY0c3cWhkaTMyellTTFFiNEJXcFowK25CTHUyMitFaktWeldwTGZXUFBGZmltd2tkQTNnSCtFTFZkMzRjbnMrNy9BS1ZVSFdnOCtRSEtad1ZwVjdnL2F1VTcwRnNlempmVk40cklxVUVReklqenhGSkl5ajhienl5eXFqOVZheGNhejd0S2xDOG9GQ0U4YmdPWkc2Y3A4emxIZkZQemJlQjA0Qk9DZnFEd2dMV2RseGV5aE9aVGRiaDRwaWV6MmNQY0VmRnE3bENsSTJxYnM5UXhmRk5kSjhqYzVMVmdsYUNON1haWlZxQ1FUOVZVakxrTTlFc2tKZi9mVUxnOWFzMFZoZFJWTGFINm81NlJpMGlxUEV3QlhRY3NpZHBsSjZhM0MxTmRLWVlMU01yZmx3dnlnUXJQRWlST2liSmlaVTg3citaWVFjOUMyVTJRVGhWOWdvQ0xveXhMVXhhb25SRHhkSTJpVDBlRDl3Nk1tTzEvckhBVXlJN0FQNnpsdkRqTmoyZWZhKzJlZUhhZXFFeFR0QmpoSDRyOExCWTA5MWszSy9TYytpTk05VmVUUVd0NlFicXpFOEF6dGg2UmN3aHFpd3E1eGlKUzdadnFQTi9qQS9TMSttdzd5eCtGUFh6ZlJINktTTDJxM2hLMXkyYVQ5VGNFc0VjUmhNSWVpWTdBbXBPTk1ROFl3OE5oV3p0ajgyWVdKeG5LNndieVJ0VEt2b1VkVjZ2RjQ3Zjl0ZG5ZT1FDSTJxNnI0YWtoL0c0Y2V6aEhzY1BoR0dsazVzeVord0pmNmY3WmVUQ2RWVldCdjR2STQ4RGo3ZTN0VFN0V3JDaTR6czVXeXJ0c3dZN2lsZlgrNFJaK2xrUHZiaDgxZWcrdzJlclM1aU1rTE12NWhLVDZCUWJoS0U1bWxzZ1plWFl2UmZVTFNNWUx2TWc0Rlc1cHFRdTNXNUhEQ2oyV0lNVWQ0cDhPMFV2N2JtZlA3TWI2QnNDNnVXd2JzM3dzZTdmOVh4VnpUT2IyWW8zdVBLbVJuUFcvVyt2OWg0QkRjdTB6MEpYUXZ2Sm94a2hoY3BrOVJrbE1OWmZFbXZvNUYxWlZWWkZCU1YzbWt1WlQxYTVjZGNONjloY1h0c2p5N2xsczM5Nmx1Mld0WTRnK09SZ2JoNXFWWjVSK0tMRGtERVFRNFpKKzExMlU4eW9ia3c2SDVJS1VmM3V1ZW9zSzkxVmtCSHlJbWgxekRUa2VCbHhJOWpwSzlySTVoZWIwb1lINmJtN0c0dlVzRkVYdkZwdjRXYzZkNHAyR21GT0g2bGk1R05YenZpWjhaRkt1TGh0UlhUemM5cVJRRzdVWWY1UGx2RVNsajROM3lvMmQvMmlkNngyTXNoU2szeklGaW5aNHFvZVhYZC94NnNZY2V6VFBlNERzbVBOdnZkdEpEQ0I1Z3FzMkdUVWZUMzJkQ0V3RnZoZDRjbEZyWGZpWWlzYllmZWxOVyt2WUVmUXN4UGlDT2JXbHpsc21Ra1A1aE5qOU1vK0V6c08wcmd2dktWWm5xc2pNdUxJUFhkd0lzWjduRjUySGFWMWJXbTFVdnFMd0ZTdFVBZ1Fodnd1aWw2WGF0Y3dwMlVXTXViUUxqazZwb0FoVXRzM3hEeTFmRVAxRG9hYzNtdWNkd0FxbUVLK0VtTVJFb01kUnZMS3U5TU1COG5DdURGNFJGZ0JuRmpEcWhPNHN4NE1WNytDMnV2QXJyY2kxRlkzUkc5SmJqY1g3MFdpZmR3QlIyNGtNV21LNmhCd09lZENDeDdGSTNrQ2JpUXVqcTFyci9PdUFDN09PZ0s0MHlNS1NMbGs0Y1dGMEZhUXlUYjNMZ0srUzlVSFFOd1crcThpOW1XTVpZMnFBdXliZXd2cldPdWFSbVNVcjh2SDFKdnpBVytmR0RwNXlGUVdmMjJpZGQxVytuRE1aVjh3QklIbkw0WWh5UVhsRFIwL2RWUUY5TzlDVHV3ei9teTdabmR3cGduS3JxUHhVTTQ4bDZxZTFxK2c1UHJ5WG5zV2ZpOVo2LzFLQi9mUHROOEk5L2ZVdmxLam41MXdMVWxnMWFVSHVkMGJIUmpOVWEyYmlleFB1RjVVOVFKdFZKSXh5QU1MbHZxbjVXTlEycHltWTdGSVM4ZXlqSU5XcS9BMzBKaEUrRG53N1lrSzE3WGJ2UFZPU3REMFljNUNCMmNEakFuOEFQVWhFdmgweGRydDJ5OWNLTWRBZzVSanpGMFZmQWZrRFVDM3dKYy9vUjdHNzdnNHY5NndqK0taNmdRaW5vZm91eVAyQUozQ2s4VUlGcWFNSnZLYXFqUWg3ZGF0bUxGSFZWNFJzcFphSUNYNE01bmpReHhCNURkV0RFUG1aYjJyYW83YTU1eDVjd240N1kyU1pDR1dLUElMcWEwQ1ZpUHd3WXV4dUExMkhZbW8vN1JsOUNpZ1M5QUZGVmlPeWk2Z2VuTjR1VE8wK3h0aUhFUm12OEJ6S1l5cE1FZFVhcGFnTVdBa1FObFUvTmZCZFZXa0Q3Z1MyUWVVckdQMkNiMnRyc3V2bGloZnh0bjhZWlFxd0ZQaVVDSHNZdzU5SzdMVGRPM2lpUjQzQXArb3dqRjJFMGdYNkFFZ1U1VXRHdU04M05YVlIyN3hnTU9mVVA3WGp4TmhyVmZYTnFHMmZYM2kvM0tqcS9pQjdiVlJubzcvQVRudkdOOTcvaWxDdVNnTGhrNzZwZnJaYnpTOHNhRmlUQVZ4aGtSN05KdElYLzhUb255SzI5Z3Z0TkExSnpmamNETzExQTkzWk4rUU1UTTBtZDdCU1JwdU5VcHhLRXR6QWtBYlJqRDJjbzlqaGNBdzd0Ylcxb2FLaW9nTklTa29mUm5KQnFtQzZhd3MvcnFwLzlqeXY2ZEZISDgyYm9lREl5WHNrbnljTWpFeFcwdVlrUUkvS0w3TW0rNitldzVUaGxoMmIwaEQvYjJ1ZC95TEM3dW5iVmVRd2hicENNamRXelMydFNhamNtRnVKbEhlOHp1aXh0amg4R1RBblI1UHBHMVhMV3pocnpXei94dFJDa0o1SWFTdnNuWjBBd2pNQU1VcXFzaVRWVkRlVVRlNTR0VzFOTGhYQ2pXUHEvSGd6YVhWTE5vYnlodWhsd0dXWjI5dnFTbWFvbWtkelNjT0o2aWtWQzJLL0tXVDgxWE1ZMXlsKzFndTRDTCtyYUlobU9jMEhTM3RRK3VXc29BQkEwTjl2NnRpRFlkVmNKaVpzK05Ma1oxdDJzNWJ0Qy8razZhc2dIMDMrazhzckcyUFhwL2FzckN1OUdHRkdWZyswVTlSbXpSc0JGWmxWeFZTMWF5RDVWQUNWSEM5MHFscmFaZjZZby9sbVpVdTRub1Vpc0taaVFWZk9sOWlXK3FLM05uY3F4MmlhOXo0bXpLYW9WZmhSenZOWGpmcEY4ZDhOdDAwcE9rcm9sQ0g0QkZqSWlwMHlRZkMrbGRDckNQK3Z2NzZpc2tHTjdLNXplVFpaUTNOd2pLWjVYejJIY1IwbVBFdFVab0xPUk9RakEvWFJ6VlEvVVVWM3pYcDJFaEVUOEovczF2NVpDT24xUkt1QjZ0WTEvZzhnZW1uYld2OVdnZU9SN2hHVGFuSEg2bXpPU2Y4T0VaWGJWT1REZmV5QTAzVXVWNlRtdHNoSWtJQmpNck5VVlpnSEZPd29IazN6bm1MbGJId3RDbjlaNGVzS0J4WFNSOFdVQVg4RFdGbGYvQW1yc2xna3U1YTVLbTl0WTJPWGJmRDhBaHpGR2ZWQVJUNm15cGRYemVVM1kvMStOQnJuUFpPS3h2amx3T1dwLzYrc0wvNkV4WnNMYkZ2UkVNdFpuNzJsM3I5WjRPUStHNVYxRlkyeFBzNzN0cnFpenltaFdnejNEYmJVRFVTdmh2QVpJQkZVMXdNUEtQYmVpb2tkaTJWZThqdDgxZHppWFJQcWZTK0FZMEJ5ZlRjdERTVml4MDIydk50V25CMWpwS283cGY1ZFBqSDZpN1kxNFc4Z3NsOTZHeEdwN29xSC83eHlkdXlRc29XRnlVeU94bmwvNjdUaVR5ZUVySkl4Q2krTDhBZlErdHlCVXZiRzhzWjRWbERkNUJ2aXI3WFVoUzhVdUM2cmkwaWxoVU96L01SSXllbzVqSnUwZ0EycTdKVDJwdE92MmxaTG5UOWI0Tks4RFpRWHlocGpReEtvYXRWK010ZEhTVlQvT1JUakYwRHErV1JyeUNoOHFXMDZBQUFnQUVsRVFWU09EOGtveXVkRmVMemRidmc0UFA4K1FERlZ1eFlaczB5RUU4TlUzUnhqK1FvQTM1UmZDbFNyYW1QVUxqdUQ3cldvaUttNUVKSExmVk44ZnRUMmxhRlg1RlMxSEJDaithbmsyUHQvS21SQ2Z3T09oS3FKc0h6TmdEWUszMUNWdW1qUTNCMk1zdmUyRVZQNkRNTEhmU2JPaW5ZL1QvaFVIU0lpcDZIOHE5MG1xbnN6blBlYkZER2hwWVY4S3RwWi9pS1dldDlVejBQNGZJQzlQVzZYMzVtN3RUbEVyZDA5eXZKVnlldFRNeHY0aGFDbkF6Mk9ZczhMM1NGSW1VV1BpUVhMZnAzY1dodnlQZnVnaUJ3ZG9lYm1kcHFYNUxNcFpPenBJakpPc2Q5dUQ1YmYzTHRudjE0VkIzYVBpTEcvVmRoZTRQaG8wSHhINzc3YUNaQUlBQ0pVejBUa3V3cC9pZHI0ckpSalAwelYvbUprT1o2OWpxQnZVSW5BbmloM3Q5djI2ZDExZGlWaXF1OFFrZU5DUms3dHNKeVRiRmsxVVl6Y0Rtem9zbWEvVHBxNi8rNzMydEUzcFMrQ1hBbTFkMFBUZTRXZFUvLzRSaThYa1VvYjZCR1pXYkViaC93b2FwdC91RWtqVVAyT0t1T0Jmd2tTVjlIVktPdUI5UmJaSUxCQllUMUt1NHB1a0VEYkxXd1F2SGF3WldLNFY0d3VMclhUOW9uenhFYVZiaGlJb2I1dUF2OXV0NFU1MkgyQ0dqenpRTDc5cW1xamRsbE9WUXBIWVRoSHNjUGhHRGFtVDUrK200aWNBaHduSWptancvUFFxYXBOSXZLZ2lOeS9lUEhpUWRjbGMvVGhBNUlMaldFb1BEcDdTMEdNYjRZd0tXNFEyRVZnK2ppS0JTbGJXUi9lajRiWWl2NTZ0dFdIOXc4c0Q0bmtrV0pXZTM3WlF0YTIxc1V1VWZ4akM1YnZUSFdIZDFEMVJhU1BISkxBdHZGaVhhRHdWUUZkNlllL2tqTnJCWllsQnpJNUZ2NTRRZVpoVytzR1k5SEdvMGhrVTk3c3l4czdsclRVaHhzRTV2YlpJU0tndjJxYlcvU2Y4dmxkZjgzVHZZZEVndExOV2dsYzVZZ2NHeE9xOGJ3UHpwdURVRHZ4SU13Y3NndFRENGhZRHJTR1h3ajYzNHJHV00raVFFdDk2VGNVazcxWURCamxtdkxHanV3YWFDSlpuejJRZ2pJUEZKTlpQeHlGNTFJQkVzUEpsbkE5eHdxamFkN1RhUzBLZjBlUVBPb3FjdWY0YTNsdmVDM3FwYVNEenM3QnVpbFZBNFEyaFRkUTNoVGtqV0pqZXdJRVZwMVcrcEVneFBrV09ZVkMzazJGSFJVYTJ6UjhZVnVkWEZGbW9qY1B4bUU4bXVhOTA1VHVKY2h2ZXIycEF5T2FLNHN3dGJQdjlUTVNmQjlyK3NyNHFzMnBqQ0hLSHRtbERIVEQxTW14djZkdlduTVMyOFNGK3V5cUI5cFpLdklMQUJWOVVGU096N0J0d3NwaS80c1EvVDJBek1PMjF1dE5JRC9LR0dweVcxQjZMTVJ2ZzU1QXU3c1FUc2dZNzNOdDlmNlh5eHVpQlFWSGphWjVYeldYaVlHR2YyNlZ3K21XV0MzMEM5K0lUQVZvcVNzNU9NQzdTeVIzMEp4UlptOS9BKysyMWhjMDdQOWtiaERSLzlzUzdrZWphZDc3UTBIYTVwWWNyT3FkWVZWbnBJSVZXK2FXTHF1Y0g3OXBZOGRzSlhTamlId2VxMWUxMW9WWENISnZLQlQ5emVUcjZGZG1HS0Npa1hXdGM3UmVEZXNyMm1OL2xOdVNUcVhWY3hqWFZsLzZOVlU1T1ZEWk4zY0FxM2FnWEZyUkdMdFNRTmVjeERhNW5vbFZwR2RCWCtaaFc4NndKMkxOM3pQZk5RVFp5eGFGVjdTY1liOVVXWUNheEdpYzl5QVV5cWtJSmVpajVRMnhGYXZtbGg0U1dCN3VreUdzZWwvNXhIamVONmlLeHRqOHRycndVWWhNUyt1aklEODJOcmhUUFMvTHVkcmhoWGR0bmN0S05FMzFLSm1kbUlYT3c3U3Q5WDlBUnYzb2JPeDNCeXRYcjBqdWQxV1JmWEp1aG41TEhEZzJpZzJrUXJrMkNiRkJrUGhXeWtrTTBNbnlsNHVvdVJxNDNCaHpCSllWc0VlUm9IVW9xNk4yN1hkSVMxaG90MjAvOTAzNUR3VnpHQm1mTjBGL0VXWFpVNzFqcjNncEpEVkxCUGxpS2ZaVGNXZ2F5RUpWbms5bG9pWjUrZ09vdmhua1p4ZytpKzBPUFBQa2RBQzE5b0srTXRoUHJnN3N0Tzk0bnBmWEdic3hxTFVYcEp6RUFGRXJ0MFNNdlVyaFV5UVRPNEl3VlhzSnNxL0NBNzFPWW9DbWhBMm1YZU41M3NGcTlEQXMvZGlXVkdSQk00UE1lOC9STitPUEY2Rk1WVzl2NytNa0JtanFDZEpSVDg0U1FJTGd0UFRzN3hqTFYvaFMvYVFnK3ljZHkybDlWRHVqTm41R3Q1TTR1Y21hYThYVDR4RFRrNmtkTWVaYkNOdGExYk42bmNRQXo2eUQ2bHRGK0Y2WVlIb01mbFBJT2ZXSFQvV1hSWmlyeW45aUxQdWRUOVhuOFBvRzh5anNKb0J2OUNTa3FrK0NUVFR3YnV1VlZWN3Z3VGdrUnlEc1lHbTNwaHFhUG1BakUzcDhhdXBCcStPOE04amdzRUxISDhycjFvM0lSeU9lRmxoaW90OFhVWThobUlPdEhlY29kamdjbTVYYTJ0cnRRNkhRTjBUa0pCRXBTSzRGUUZYZkEvNGtJZzkyZG5iK3NhbXBhWXRhb0I1aFBpRDVVbERDRnVnb0ZzdjlHTDZlWi9kZkp6WkVWK2JadDFrUmxWK3A2S1daVW5HS3pBYnlPb3IxS0x4V2xkK0lrRHN5VG5tb3NqRitNeVFYZFZycTlUS1FQZ3ZEcXZxc3dKNjVzbVJSZll5QUU4VGpYT0NzTEx1UncxdnJ3M2UycWIxTjB6SWVlcnZ6ZnNYcTJETUswcVljbnBXUWhDekxkMjVEelZ1bk1ha0xzaGFIQmsxUjdIdzYvZWtJbit5elhjUlhHM3B3OVp5dXZRYk1TaS8yTjV2RStacDZ2eXl1K3NVY3MvbHdSU1ByTnRkeGN6SHhGdGEzMVBPNjVGaG9IZ2kvT0xaKyt6WU9aVkh2aTFCcm5mOGxSWCtacTcycXRoVnJySTlUUWVjUmFsdnRuNHpvS1psTDdVS0J5Z0dTWGV2U2pKQTg0Ulp4UFFFUnpPbzV2ZDlaSFdKQ09SYVRpOUxicE5PcEZHZUpWd3BlbnpIUm92enFFWVVZT1hybVBVWEwzUEJlV1BKR29xc2tHb2JUbmt3bWVuUzFEYmljcU5jbytvSW52SUh3eHRSVjhUWlpsRjFicTYwK3ZMOVZUZytFcitXV1VCMElxVkNob2MzNmw3VFU2NjlGdWFlaU1mYlV3TjFHejd3WGVmR1h1b0xCS1htckpOMHRDbDA1MUQzMlNQOXZXVU5uUVJsWWJYT0xQcXVhNjk0cHkxS1pneW5pNGZBY3lhSG9JU3EzVFd4TVBsOVZySTg5M0JZSnIwZGttejdtcVI0SDlEaDJpMjM4bDUwbVBDOXIvbzA1QzdpdDU3K1N1TUxpZlRNelkxRmhYdnA0L1RLSzVqMFJZZ05kSENHU0hYaVhGOVduak5CUUl2R0hXdXZDMTVDVWxNNHRQSUJlVmJFZ2xqZmIybUo2dmtkMU5rVnR3cWV6RyttTFc4VDlhQlROZXk3VzFQdGxIVmFQYlJWT0U1VmRrakVqdmVjcVZxNXRPNzFrV2ZrTkhmOGE3Tml0YzB0UEVlMnVHWjk4L3ArbU1LMHJFYjZ1dFk0bVZPOHNpY2QvTy9HVy9QS3pGUXVTQVJzNmo5Q3F1YVUxZ1pvVE90R2pRU0w1YjcrNndyUEJ0MVAxZEFFNnd5VzVuWCtxZlFKZ0s2L3ZlTFdsUG53aDlLMVQzWDBPSDVQQS9LMnQzait2dkNHNklHdC9uN2FqYTk1WG5sSDZvU0RRRTNPOWhoblZCeUNwbHJSeVRza1JBZWIzSWxLa3NMaGlkZXliMHBqZldTQ2dMWjQ5S2VWY1YzZ0g3RGNyR3pzZTFxUHdXaWVITzFPUy9UMTlyRndNdGlVai9pTXJRT1B0MDB0M2FsMXJiaENZMmUvSktROVZOTVlmeTdjNzBLQXpod0FTZ243czdkTkxkNXA4UTd6SFNkMWF4NDZvSEoxVG5odDlMbnZyWm1XenFIZU1NbUlrZlFLYnBCVWo2SC9pckhnemMzdGc3Wk9lWjFEUmp3RkUyT1pUaUc2TDZ0dSttWEFKVkdkMmlTdTlLZ01wckpEOWJLZjZYMFF3bUcwTE5QT1pySEV0cnhrUDBwOXBSTmxYSVlnU3pWSWZpQk84RUtFQTFkdEJJSFJtbkZ0VEFxcGJSR1JYMkRzQ1QzK0FZYjlrVzhiNXBqb3p1QzZaZkNPU2RkM1NzWmE3amRHVFFScDhVLzI1aE5Yck9sbitjbDlidEJZRXNkelZyODNLZm9wMllzeFJQdFZIWmV3YmowQ1lZS2NZdlFvUUF2OUpPbnQ3aWRMeFdvUmlWTFhuK3F2b2ZvSWdzRnZXdVlwOERzQVlzeE8yc0hQS1J3bjc3U3dtK1p3cHFjeDZJd2Vqa2xuYk50VDlmWFE5bXZtVjhNNDk5RGdsdHlrQ3haSUtYTjIxR0NZVm1ETHdqc0tMYVd1eVRlOEJVa3p0SndycjMwc253YnFvYlY0SUxCeHMzMElZK3VzR2F1VWxNZmJuN1hiNU9hVlUvNDluZUFUNGE3dGRkaHc1YWpNWFUvdnBJbU8vRDRtc0lHR0ZJaUU5ZUxoMkVKbkY2enZTQWhtMmFweWoyT0Z3YkE3TWdRY2VPTk1ZODYxdWFlbmNXWkFacU9xYndPK3R0UThHUWREVTFGUkk0WHZIUnBDS0h0MmMrWTRqUnNXQzJHOWE2LzBmcXVvRjZiVm1WWG5KazBRK0IvSm1wM3hCcktXMUx2dzdoS1BUdHl2NnRaV3pPU2Vmbkpvc0ltaXQ1eWJnNHN4OWlxNzB1bUxmU3Q5V01TSFcyTGJHUHhYaGs0citGK0hjeW9iWTc5cnF3K2NxL0N5dGIwemdlK1dOc1dzRmROVmNMazlZLzRSYzJjaUNmRjNGeTNudEJIMVVGaEcwMXBWOGpBd0p5U1EyYjVSdnAvSFhGNWp0MG9ma29uYlJsYUJSb0VPVEQ1c2xDYVJLeUpWTmJRY2xyVlY1RGJHVnAvTk42K2xmc2hhd1JTbzd4YTlYb2hlMzFZZXZSaVVPTm9wS1RJekVySklRK0VnQXArZGJ3UjJNTGJub2dEbTU2aWdiMWFzM2RleU41TzhVdXBDc3Fnai9Wbmh1Ky9lSXB6dVFXdXJEUjZqcVBVS09HdEdvRmVTdm5lS3ZhSzNUZGhVU3FQaXRhOWhKRE9OenJaZXI2SUFMcTIvVmwvNVBBaVptN1RCQndaS21tNEV4ZXozVCtHeW42WlZlejcyZUxITTZqWjlMS2o5M2ErVHdnY2Nzak5FNDcyL1ZsLzVQd3ZJYmN0VklCMUNXcEdwOGpoano2ZFI2ZTZGUmVWMlZjb3hjbGRra2xBaHVtWEpqNXo5eWRWODF0M2pYUU0wUnFEbFc0Wk1iVXhFaEMyR1NJSE1SNXJiV2hWOFg5SWZsamZGYmNqVWRiZk0rK1RyZWJxMWpiYTVhclZrb0w2QjZONVpVbmM5MXdKUStiVVNtdGRiNXR5TDJqbERDOXB0UmtUQWFFcytiZ0pyOXJlVnNrZXhGY1pXKzliRGZtYzEyVWVTOHJIYXFYUjdhRTBnbXR4RnZxZVAzQXNmMUhZOUQxNXpFTmluSDFLUUZ2TlZheDRNSW1Rb1puMm10QysrYmN2eVhOWFQrczZVKy9JQWs2NSttODltVmMwcG1saTNvNkxkdTkyaWI5OHByaUxYVVN4UHd4ZjdhcVdwY2tIdUZydm5salYwdnROU1hmREdxNFJkRThpa09BTXJERmF0ai9kWm1VOE1aYjlXWFBtOE5RWnVWODNQSjNYcGluKzMrNTVpOUg0MjJlVS94em15Mml4V1ZIcUVpeDNXZ3RSakpYNTlheExlZXVZa01qNHBrL3UxbjhON3BqTjlnemVVNWI1UkpyOTJCaUJ3WTk4TUxXdXA1QU93ZEZXOTNMRTZmczFXbmxYNGtNR2FXaXM1cVhTc0hDbXpiYy9TY2FLdWlGMVkweE85S3p5NWRWVmY4cVVETTlUbTdpR1FGeWxZMnhLNXJyUXZ2ZzBoMm1SWVJYNkd4WlU3cCs1VUw0am1kR2FOeDNxMlZLM005dDZ2cXY2YzJ4cGVuL2wrMm9PT1J0dnJ3TjFYMWpLSnc3S3V5aU03TVBwbFVYdC94YXV1YzhNVXFIQnNLN0pGVGIreDRIVkx2ai9JUzBEZFFYL2hTcGc5VTBKNW5pM2ZQWXZ2MmhQK2RUdFh6QlBvb1RXV2grb2JKZUEvTlJEQjVzc1FrMUdWb2FxbjNiekZXMXlLNmcwVk9rRHozUTFVZE9CRE1NVmlHeEZHc1FrN3BaNE9tRWoyS0FBS0NIVDBNaUh4VThtYXA1d2ltQ096N09WcDExeEROOGtMbHRoSE5VbE14MkdneUFiRm5EQStSSFZEYWNqdU1Tam8zT2ZrNmczYkNXZWVtU0N4NUZjSUdRT2hSWXB3dUl0TnpqU05KcGNDOHhHbCtQR0tuSFl3eFAwZGtkcEVuczBOVUx3NkM0SXdPVnZ5cmU1Q3BBQW40Yno5RGVRamJkUWZxNWxVYTBBeDdWTWloWmxNU1RWN1A5Q0RBNUxtS3lNblo3Vk5qYTdqZ2M4cEo3WVNRc1g5U0pDeEtUMEJsMUM3N0VkREhPUjB4MVZlQm5CTzFNaTRyQ3phTlV1dzJJSWdrbjI5OU0rSG5JbHFZbnA2T2Y3L2RaZ1pnMWthS1BQMi8zQjN5VTZSeWRidmwzTUgySzR5aHZXNWhVM05sZCsxeHdCQXhOU2NyR2tha0dOV3BFVk9USi9sQkFTRmlRaTFRUTVmVnFrNldwZTVoMjJoUDdmWGFDUkZQQjVhbDc4YXFmM2JNNWdoUzJ3cHhqbUtId3pGa0hIamdnVHNaWTA0V2tlT0Jpa0w2cU9wZlJlVDMxdG9IbHk1ZE9xQ2NxMk5JU0VWWkRXMUk1QUJVTk1ZMjZwNlR6R2FKRG1vNXVhSWhla25MbkpMYkZha1ZaRnZGL3JOaWRjZWp1YkthaGhNajhqT3JlbFI2WnE4Z0piYklQeE9pV1k3Z0ZINW45T3IyWW45dWVzU3JvaDNHY2xTbWcxbm1rV2lyQzg1VWxiMHIydU5YcGFUaXlodGlWN1hXbCs0TTVqUkZsMlBzeVJWcDhtMVQ1N09tZFk3OURtSnVIZVE1M1FOUTBkanhTa3RkK0g0UitVclBUdFVONWF0N0YwQ0dpbkJIMTJ2UjR0QUJxUmVMZ1Q0Y1JpbElnaWlkc2h1aXo3ZlcrVmNpWE5TelVWbW5hczlNTFU2MUlOTkYyQTFNTXF5ZjNrU1FmaGI5WW9PMUpaMDFKN0ZOaDNKcVZyWWwra3haWTN6WXNyZjdIbHhlUkRnODV5N2xMUkY5QnRXbnhmQ01ING8vbDBzNnQ2VStQRmVVYTNMVlhlNGU2R0lELzJkRmZnZHBkUy83NTg4RE5RaFU5czY2bHFwdEZRMER5NHR2TnNidzlSd3JqTFo1ZjJjMjIwVlZIa2VrTXRkK1ZlM3lOQ2lrMXVobVJVQnBpRjhCc0hKT3lVRjJFSThSYjUzR3BDNE5MUmZZb1JBdmYwcTYxRU9mQ3NUY0lMRHJ3QWJLUjBUMTMvbDJqN1o1QjFEUmx3U3B5YlAzVlZXNVJ3anVxc2lRNUJYMEJaQlBaWFVSVGdSellpSTA4TnFwZHE5MzVuVFlxNnJuNmYzcG02SkYvdmtJV2FWampNaHRaUTJ4TjlLM2VmQmJtK0VvRmlRYzkwc1BnM2hQclQ2ajltWXJYbllwQlpIVG9EZUxLR1RsaXNCa09ZcXh4anNQNk5kUlBCcm5IZlJQSUhrY3hmcW1vamNJOFpzcUdsbjMxbW5GbjI2cDl4OGRPTE5QbnpCZHNhUFNuM1VWemM0b1JLb1N5R3Q1OHhTVnRWTWFPNU5aT1dQNGZqUWE1NzIxUG54dE81d201Q2tsMDVjMWl0NXFGRzJyOStlbzJtVEdrY2huVVQwNHh4OXVqd2VqeS9QRHFQNEs1QnZBNUh3SDZKWjRQaGE4WTlzbSsyK3ZuR09QbkpxSVA5MVc3RDhkZERzWUIxTHVVTlV1RVNsQzJWNlFIN2JWK2VlMWtuTDRNelVRZHNwVUErZzI5ajNQMkhtNXhpeHZqMzJyTlJMZVdVU3lNb01WUFQrZmt4aEczN3kzMXBVZUNQSzFuRHRGZjVrcDJWemVFUHUxSHNWdkJ2UE9XajRwZGczcmFKREdqRElNcXMwVXBPaW1UNitheThTRWhpOXBUL0F0SUpJcit6bGo3S2lZeEZjR3Foc2ROckdYWWhxMnVUNERpRlFLWEtwRzZQZVRwdnA2NVlLT3ZQZjJJU1oxM1ljaWxHMjA4d0ZKSis0bXZadVM5L3NzK1V3cm1uUWtTN2ZqV05HSG84R3lRemJ0bUp1RlFKVUU2QTZRTGNsZFNtTFNNQytmUWRLUXBNTmQrVzY3YmM2cVYxNG83VHp4Q0paSEkxVFBVSTl6QkprWk1xRVZIWGF2ajhNejZ4Uml5YjlFcGdMNUpQNERWZUpBRUxYTjJ6RFVudlB1YzlXQXZhSTBQenRRNDRIT0tWY2YzOWhMRlhaV3k1Rmk5R3NnMmFvcWcwVFFpU0Jvb0QzSFZLVkR4WjdZZnovNWxpRDUxZkNVT3dNYjVGUml5UmpKOHp5emRCQW1ENXFodm03R3hxL3VJbndMUU1qWXVTSXlCNVdidXdLNUdvU1FzY2NCeHllc21RWGdlYnFicU40bWNIK1hEWDRDUlFGQUoyMjlnUTBpRTBXMTc3eXIzbVVsdjZLSVlMYVJ6WlNCUFZaeGptS0h3N0ZKSEhyb29YNDhIajlhUkw1RkR2MllQTFNxNmgzR21Gc1dMMTQ4WEEvOWpyNElXN2lrVXZjTDVhajZmSlUxUko5cnJRdi9HdWdiSlM5NjlsdW5NWC9LamJrZG1qc3M1UDJXZXE0RExnVkFWUTJjV0w0ZzltU3U5dVdOSFVzZ3UwNU5lV2Y4akpWRjRlYnl4dGl2YzlXU3FsZ1F2NjIxenE5SkxqUVhnR3JMMUs1WWp6UlRxVWg5WERsQUpGbjNTb1hGaFVUREQ1Yms5WkNYQkhZcnBMMjFkcVBreXNwTjlBZXQ2aDh1c0N1cTkza21WajkxZmxyVXRQSXNVcGdOYWRiMEY2VTdJQjFoLzd1NXNzODgwYzBVUFZvQVJ2K09DcUFKaGI4WjVVbmdLUlBvWDZiZUdIOTlvTzZ0ZGFVM2dtUTV2MU1vK3J1S3h2aFAydWFHeXd0K0hWWGRzSTJOM1RsZ00yR3Z6RzB5MHJLVVkvaDZqaFZHMjd6dnNKRDMyK3BwU0ZkOVNNZkF6OU5sUE1jaVUyNWtkV3U5bmdaeTMwQnRGVzMyYkhCNjZwejFLRDdiTnFuMFhKQUxNdVdNTTNyK3ZyK0FtZEUyN3dBby8wQ282ZjJ2cmhUbFBrL2w3cWtMWW5rWHlZemFPNjE0Mzl5TWxqMVVkbjI4UjBweXpXeC9hZ2Q2WnViYXVhSWR4bWltRkNKQmNld1I2UXhIKzlUYkJFVE4xNENlNzVLcGF6cVd0RTMyM3liRG1hV3FSNzkzT21kdGZ3UHZBa3hkRUgyMnBUN2NuTU9wUHIxdGJ0Rm55K2ZuZHdLTnhua3ZGdnR3bDNwOXNpeFZlZDZvWGwwMktiWW9YZkxiaGtpZ2ZINEF0OFhTVURoMitKUkdvdWtiUlhrZDRXT0RNazU0dU9jWmNRemZqMGJqdkJ0ckg3SEc2emZvUjFWZk04alBiWEgwbG1UMmViaE5vS3h2MGxXT2Zta1pjOTFsZHM3VmVWeXdjcTEvc0tJbkF3ZG5xZVQwUFhCc3FoZC9WaGJRMVZhbmkzVWdCNk95V3NWZTQzbmNiUzMvNmE2M1BTNWxZSDhPZjRWM1JQU1E5TytZZE9RMjRtdG15Mkh4SWwwbUlydDA5N0pZUGJteVd3NDdyMW1qYk41TlYvenZ0aWo4Q2lKOS9nNVZlVC9TRmI4aFY1L0JCamJMUEN5UUpjTXBKbkc3MnRDWk9Vc1A5UnJ5UmtWanh5dDZGRjdiWkxiUHBUQ1EzWWUxd0pmNys5NU5zZU44UG1pdG94bmhDd09PbS9kd0xOcll2aHRCS29SbWEzQVV2ODlRK0FTVVQ4RHVrYjd5dVlDUnd3RXMraGVBR1BxeXJ3UUNlMEp0S1RRTlN2RnJPQkQ0RnlLZkNqTnRyeGhQUEoyK3ozaG1zSjloQmZESUV5UlY2Q0JXWGhRUFZLZ2l6M3ZDWUlaclo5bGlBaFpIVFBWZGlIdzk0cFVlMGg1d3V5b3ZpREJUREFkanlSOThMdnFpSUh2NVZIMDJ5dklYTnRHZXZzYXBmVkhFSEtTR0tpd0RPb3BUM2ZLZFU4N0dsaXVOSnk5RWFiNC9Rblh1SUo3QjRwbWRBUVNiSGpTWmlBWEw3ODNUQXdEZlZFK2puN0pwaXI0UjU0a0JhM0JEYlNneTRFTlViU2t3RGxyWHc3K3o3aGNETWRUWHJaMm4zeTVsdjFMakZkMGd5QmRWK1dIVU5sK1MydTlSOWJaZ3VucHFWUWY4TTh5ME44VjREeFdaMEdmVUJ0K1BzdnozcEsxcGl1ck9LcEpaU3VGdi9jOUQ3WVNJcDg1Um5NWVc3U1J3T0J5YmoxbXpadTB3WThhTUg4Zmo4WlVpY2lzRE80azdnRjhIUWZERnhZc1hmM2pKa2lVWFBmcm9vNlBLaWVkd0RBZGVvQmNxbWhHNUs1R0VWNW96cXI2bmhVYm5nNlpld0w1VDNoanI5OEV6NXhnTDZTcHZqTjJieTBtY29ueDE5RlRWdmxsRWVWSDVzU3pzbGF1YTJCQmRhZEl5Y01WeXoyQnRMQlFEZnlta25TclBWOTdRK2VMR0hFUG0weEd5bkNqSzRSV05zYS8xY1JJREFvTjJRR3RnSDl3WVd3QmFUZ3VYSTNwMjlxQjZYOW44b2MvY0xoU3hzV2FzUGNCMHhyYXJiSWg5dnJ3eGRtWjVZK3plUWhhUkFVVGxkczJYQmFpOFVHSmpKd2hveGZ4WUt3Vm1oeXQ2ZHNyQk1BQlpDNG9ZSFZGWnlqRitQY2NLbzI3ZXl4dGlWNm5ZMmFCOTh2eFU5VFhwaXYxZ3BPd2FTaW9hWW90QWY1MjNnZW9yQnI1UzJSQ3JUWGVNeXlJNkt4cmpsNGVDMkM2Z0N4VE5FWUNrQ1VOdy9nQW1qTHA1RjVGL0tMeW44RXV3QjFaTWlGVldOTWJPbnJvZzJ1OENXZG1DanNXb0R2bzVvQ0NVdFJqNnlNSjNGTmxMTTUyK0FFYjVSUzVuVCtVMXhGUjRKR3RvMFpucjV0SlRVMUFXRVlobWZ5WkVwSFM5Rno2K2IyZDdaUzV6cllheTVMQXpHSFh6UG5sK3gzOUFYMFZWVWYyREo3YTJzakc2Wi9tQzJEMlpkYUhMR2pyL2lkaXY1djdjQTNCcitkdlJRNlpjUlh2Mkx2bk5ZRzBUZWhmTXh2ajlhTlROZTltQ2prZFFjam82RlgxRzBHTXFWc2MrVnQ0WWJheThKcG5sSjRXcmVXUko4OG84RXVVTjBkOVhOTVFPSyttVUR5bjJRa1gvazZmLytUSS82V3lNMk5oUGxWeFNvUUQ4VmJBbmxadm9oeW9iNGxlVVhSOS9VeUZMUWpvdnFrOFdZZmVzbUIvcjl6bCs0c0xvcWhLTlZTbjhBOVFxZWtMRkFFN2lia2JWdkpjdFpHMUk5Q0RWckxyYTErMndrQ3paMmFHa2ZIN1hYeFhwVnlsS1JaTDFKaGNSbEUrSW5hQm8vKzl1cXErb0JqMmxBUXJCR0wwVTFZMVM5VkkwNW5uYXNERjlONUt0S2FONFBVUGdLQlpobkcrMnZ4NXFlOFlxcGJvYStEcXE2Mk8yby9zenRXSTlvZzhpTXNrMzl1cjA5Z0ErMC9Zb29YYVhUYlZuVTFDNEQwQThjeDNzdTBOcWV6SFZuMFQ1NGVCR2t6VUFxanE0WUswTW9xeDVURlZYQ1J3YTlxb3pTNEZKMkJ2WWFSZW1adC9NNjUzNmpyZElGNEMxM0tMSkVscG5sekt0TnIxdEtiVWZnZG9KeWZPUlpLQ1dKdzNwMXdqQXAycHFLVlY1VkhJR3hsanVVbFUxNlBlS3FjM0lXSzB0OWFrNmJERG5sSXNZeTFyYWcrWkJLZWdOaENqN3F0SVI1YTJjcFhkR0E3N1JTeUtlcnZHcEdHU1NRNUtodlc2MTR5S202bXBqaXY2RjZpYzB1YTUza1c5cUVxa2ZRYTRUWWVjKzI0eTNRdEVkUVJVanYvTk56U3UrcWVtV3I2NmRvTEFMT3V6MTdMYzRYRWF4dytFWUZMTm16WnBxcmIxQVZVK1JIQXRHbWFqcWN5SnlhMmRuNTkxTlRVMVpjbVFPeDliRzFCdmpyN2ZVaHkrRWpCb1lJcWUyMW9YdnlQZmlYZEhJdXBaNmJrWDExY3JHV081YVgwT0FMS0pUajRvZHRYS3kvMzFGdjU4LyswQVhsUytJWlVYZmxVMkkzdGk2eGo4SjJLa2lHdXMzZ2w4SkRvYmNVc3lDL0FSa243eDlMYzlqK0hiLzQvTU9ObkZTZjIwR29yL0ZlaEY5VVFlMWpxRFhiS3pUR2tBOGJzaUs5RmRXRjRWaVoyenNtRU5CUlNQcklQNzR4dll2WHhCN2N1VnNQbU9MU3E5Q3pPbXA3WW8rTTY0b05tdjh0V3pvMlNiNkwwRW01UjFNZFFNaTUxVTJ4bThlNkxnNmoxRHJXajdYWndaVm8xclVNYUlTeTJQMWV2YnBCcXZZN0RKT2VvQWdWWVB1TlVybkhhQnlmdnltdHJyU1FPRm1SRVRoZ3hEQmw2Y3U3SnNsT0pZeG5iRjZXK1FmMkVjWlFmbWJvRDh0V3gxYjFGOG1WVkoxSTFhM3B0Ny9jUWQ2THNxM3U3UFlRT1dXc3NiT2YrYnJPMXJuUFN6UnUzZDRpMXMyUm4yamZIWHNoTmJKNFZiZ2pFeDU0WTFGbFpkQ0puSDAxUG1kcmFsdEsyZmpCNWpEc29WdWRZTVh4SDZjYnl3UmZSQ1ZyNmExRDRDL1J5bitNUFRXMnpZcWR3YkNHY2ttMmlib1F4ajlROFg2anNmU3g2dG83UGhUYTczL2NxWU11YWg4WEkraU9OYzFISzN6RG1DUTcxcUNsek5seFhOUjJSQnZhcXN2bmFOSXozZXhxc1lOY201NVk3UXhYNzlRT0hwNUloNnVBZG0vRUpzVXZiS2lJZGJqOUJ1cjk2TlJQZTlkMGZPQ0l2OHdFY1ozLzAzY0w4bzFGWGxVZ2xCNUV1RWIvWTJweXZ2RzJuNmRHQk1YUmxjQlZ5ajhkR1ZkeVhURm5JcHdHRWdJMVNjckdtTTlhZy9iMzhDN2JYVjZnNHFjbnhwZnNQZDZhbjZaODdsWStWTzZNa0pPRzJFVnlyeUt4dGhOL1FXc3BqTnBBVysxbkIydGtTNS9Xa1ZEN1BjRHRSK3Q4ejZsSWY3ZnRycWlRNVRRTXBBSXl1cHhSZEZyaHVQWXBiSG9XWEUvL05FOHowdC9weWo2MDlSL1pCNVc1OFdPYjEzcjc1Z3BkYStxWFlKY3BjV3hINmFDR0FxbGJINThlV3RkNmNrS0N3ZHpyMUxsZmNRZVczWjlSODdNODgxRXlzRzBOVGlLMzJVb3RKUlZYd1daR1RIMkphWDZLWVNKcU13Q0ZTdHlhcm9Fc0EyQ3M0M3g5aFdST1JGalp5ZzFLNEFZb3A4VFpHOEpFbDlnQkJYaG92YmRxeU5tKzYrSnlONFJVL3d5VkRlcFNBVFZBd1J1QmdwKzUwNVkyeFF5WXNHY0V6RTFsU3FNaXdiTldTVTBCdWJsVG16MUtXcjBBU055bCs5VjE2RzhDQlNEMUFqc0RPUVB3Z1RFMDNOOFpSK29XU0xZZDFUTXgxQTlCTlZYWTliOEFhQ0RaYS82Vk0wRldXQ00rWE5FYXBwVitUZWlIMEp0YmNTYXZkdGhiY3pLRFJIUEhpRklUY1FVL3d1cGVWeVZ0eEIyUWZWQUF6L0Iwano0ODRSMmxyL29VL1VUeEZ3VU12YUZrRlF2UVhsTllDTG9kRVQrUWNDRGhaN1RNT0VKSEszQ3d4dVRxWU9NTVdJQUFDQUFTVVJCVkR0Y2lPaitxclJFYVI0Rmp0VDFIU3JqUHFtcTM0dlp0Zk1qWnNLVmlHd2drRjZsSk1PM1ZKa3RWdlpONzZtRzE5WGFTd0xrSmMvd1hiSEptdHBoRXh3allneUJMU3poeFpFWDV5aDJPQndGTVd2V3JGMVU5VUpyN1RkRnBLaS90cXE2R3JqVFd2dkx4eDU3N09WaE10RlJPQ0dTTCtnaldxOTNhNmFpSVhaOVczMzR5eUFIOUc0Vm8zQ1RIc1huOGkwWVY3d2RPMmR6U0RsbmtseW9qMTYyc3E3ME5vWFRWV1FtcXJ1b0VCTGtGVVYvV1RFaDFwaHJvVWZtWVZ2bmFyMHFSNlRxSStlanhIWXNuN1NnZDVFd25kWjZQMmRkbVJSR2VTNnp2SjZxeGdWcEI5b1FmWXdFVjFmZTJOazIwUGx1TE1YUjJJc2Q0YkQySittV1hPVFFGMFgxcG9yRytCMGJlNnkyT2VGalZlVFFyQjBtT0dueWRieTlzZU9PRnNvV0VvWDRuSmI2OEdNZ053djZraSt4ZzhkZjJ6ZWp4U0QvdEtxZkI0bUphTHVxdkMvb3V3cHZHT1V2bm8zZGwwL0NQWk9WNjRwMjY2N1BsODVqZzEwQUc0Mk14UFhzZzdLeXNqSGFyMHJDcHRKYTc0ZUFRVHVLUi91OGx6ZkdiMm10RDI4SGVxV0hQWHBxWStkTEkyM1RVRksya0xXdGRmWmNSVzVBK1IyaU4xYzJ4Z3VRVmV1bFcxYjFPK3ZtTWk5dS9XOWEwZU5MdTZUZno5dG9uZmNkNStmTjJodVE1UE5BN0x4VmM3a3lzS1VIZy93L2hBa29wUXhta1Z1SWlkSW1ZaCtmT3JGalNiZU1hUTlsQzRtdU9TbjZzYmp2bnlPcTMwbkpmNHZJVmYxOVAyZ28vcEIwK2krQUxoT1ZQNGNUc1dXNU11aW1Mb2crMjFvWFBzZFlhUzY3SWZaOGZqUFJGclhYSU9ZbVZLT0kvQnJSaFJVTitUTVRSK3U4QTVRMVJCOFlUUHZ5aHZndlcrdjkvWUZ2b2Z3Tkc1eFFQa0R3MlpTcmFOZDVzZHBWYThOSFcyUVdhQVdRV1UreVMxVmU4N0MvNmsrNmZXTng5L2UrbEMxa2JWdWRQVmRWUG1YUTY4c2E0Mi8wMTE2TlBpK2EvZWVzcWwwSXJTQi9MamJCVHlZM2R1VExGTzZEZ05KZG9tWk52Vi9XQ2Q4V2tUOW10aXZTMkxVZEVxNzBrRVZUVGZSUHFXempYQmdTUzVTaUsvS2N3WnNvMTNoZHNZVmxHeEgwVkhrTjcwQjBRQ2N4ak81NUwyL3NlbUZsZmRFM0xQcGJqSjZYcTU3MzVtRGlMYXh2T1RzMlN6ckQ5VmJrZUZIZFNVWGVGL1IrdnpOMjBRNE5mYStOekNPeDVxVG9rWEhmZjFMZzA4a2ExUHpPMCtDeVRTbUJVZEVZLzlWYjlhWEx1dUEwb0Jha1VsUzNTUzlOckNvSlFkOGorYTc1R01XeG01THpQNnlrRkIyMkJ2WE5EV1RmRHdhTkN1L1lJUGk2OGJ4clVZNFFWVVcwT1Fqa1IzR2Erd1FheFZueFp0anUrM2xNMFNVZ2g0QWVCL0sySUs5YStIcWNKMFpNSVN2SmkrM3R0cmJHTi9aSGdoeXV5T0dpL0Z2aE8rM1cvRHJpYWNHTzRrNld2eHlTNm0raitqMUZqZ2IrZDhCT2VZaXk3T0d3clpxR0o5OFhaWDlGUGdlMEl2elZCdmFFZ2Zwcm9QZUtSNW1vSEs1SXNhaStvWEI1dTQxZkE4LzByTVZFN2ZJYlM1bjJUK041MzBYWkY5Z0hsVmJCTnJRVGV5M1pxaW5SSHRRZTVCczlUOUJqVmVYTEF1c1ZYaGU0cE4xMjVKVFVML2hjN2ZMdmhiM3FsMFNvUjZWRzBDcVFOeFc5MXdaY1BkaHpLb1JpcW5melBQMVU1blpGUGk1QTJMTkhRMVhtMGhPeDRQMC9oTDN0RHdFbTJ5RElTT1JRR1NoRFh0RHRCakJ0ZkdGWjlsMWUvKzY5UFlwVStUeHB3WVpEd2FaY3QyalFmSER2bG1vVTdZalMzS084RWFacXZXQ0NkcHJlZ24zRDhGUXNUSFdsUUJGSVp3ZkxYc1gySkkxNEJuTXFhSE03eS9zOEYxdllzYjlyNktIakIzL21XelpiUTVTVXcrSFlCS1pQbjc2YmlIeGZSSTZrbndmbTVFdUVQR3l0dlhYOCtQRVBMVnEweURraFJ5L0hBSGNEWlpBbGcrVVlKbGJQWVVxbkNUOExVcEcrWFZVYkt4dGo5U05sMTFDaEoxSTZrS040azhhZmgzbHJIVHVXZE5BNXZwTU9icU9qMEF5Rm9XVE5iSDhxUUdDaVFjSWo4THRJSkVJRUV6MjZtRS9uVU5qVU1xZGtGOFI3TGxYN09ZVXFQNmhzakY2NnFlT1BObGJXbFg3WWhPTnJjOHRvT2dhTHU1NWprNWJUaTNmZkZBV0MwWXlDdkR1YmJUZTM3S1pqNkZrNW13bTJPSHdSeWxlTE5mYnBmTUZlbXd1ZFMwbGI0Si9vSjZMM2JvMmZuNWF6Q1V1SGYzejVwT2d2TXlXcXh3THVmalI0VXQrWFdvSUdBYmFqaEtCaU83ckc0dnc3b0szT1A2eThNYnJSWldpR2k3ZFBMOTJwMDVnVFNvVmZkQWRuYlMxY0RQd0FtQWlzSFdGYk5qY25BOHVCQVZVdEhJNHRrWWlwdmhmazA0cjlMWmp2RGJaLzFNWjI5VTE0TWNMTDZZNVAzMVEzaUVoZFFZTW83N2ZiNXUzN2Jxd2RGL0YwL1dEdFFmWHFkcnZzM016TllhYnRiVHp2TDBIQUFabkJHeHZEcGw0M2E3dDJqdk5rVDVCY3hGUmZxOEl1MFdEWmwzcHNObFgxZ2prcmFwdDNpWGcxZjFiVmFZQW55THZ0MW40U2x2ZVVoUE5OelJ6UUJyVm12eGhOM2NHanRSTWludllwRzlldlRXclBqdG5sMXc3Y01pL0tGdUpqM1NKT3d1RndERDNUcDAvZlIwUXVGcEdEKzJ1bnFodUFoY2FZcXg1OTlORlZ3MlNlWTlNNEhyZ05tQXdVZlBOMEREMXRkVVdmVTBMTHMrdis2ZEhKV282T3JaMldzd2xMcC84WGhOM1R0NnZxWFpXTnNYNmxDQjBPaDhQaDJCemtrM3AyT0J3T2gyTU1jejV3QmNsMWtzRXI2b3d0amlHWjVicEZLZGM0SElXU2NuaTIyK1pQRDl3Nm16QzFGV0wwQVd2bHlEaE5yNmUyKzZhNkFUaEpyVG1nbis2SXArZUlNaU9mbzFoVmI3ZlczRFN3SllIbmVhWXByNlBZMUh6SHdFWHR0bmt5UTZBcXVhblhMWk1TYW5kUmJMaVRaVDFaOSttTzRsSnFQeUl3QlNERyt2K0Q1L3NFaWtaTXpYY1ZLcUsyT1MzalAra29WbVcrV3JrNzM3RU53WFo0NWhIbktPNWxpemdKaDhNeGRFeWZQbjJXTWVZaW9McS9kcXE2RHJpK3E2dnJlbGQ3ZU14eE1zbmFrWk9BZnVWOUhac2ZQWkhTTlg1ZnJaaUpVUktiTXh2WE1YYlFvL0RXVENSVFJvK0prNGhteW9NNkhBNkh3K0Z3T0J3T2gyT2pPQnY0T1RDVkxWOTU3WXZBMjhBTEkyMkl3K0Z3akhHMkdFZXhxMUhzY0RnQW1EbHo1aGVCZWNCZUF6UnRVZFdyTjJ6WXNQQ3BwNTRhOFhvL2pvM0M2Lzd0bkV5akFPY1FkdlJIc2w3MDhFcDdPaHdPaDhQaGNEZ2NEc2RXUnVxOTNPdTMxWlpCSjFBMDBrWTRIQTZIWS9UZ0hNVU94MWJPakJrekRnWXVBL1ljb09tL2dKOHNYcno0VjV2ZktzZG1wcmo3dDNNVU94d09oOFBoY0RnY0RvZkQ0ZGphNmVqK2JVYlVpdUdoQ3lnWmFTTWNEb2ZETVhwd2ptS0hZeXRsNXN5Wk0xVDFCeUt5VDMvdFZQVlpWYjFpNmRLbDk1T1VVM0NNZllvSGJ1SndPQndPaDhQaGNEZ2NEb2ZEc1ZXUWNoUnZMUm5GL2tnYjRYQTRISTdSZzNNVU94eGJHYk5telpxcXFqOERqaFBKTDZHdnFvOWFhNjk2N0xISGxnNmZkWTVoWW91b25lQndPQndPaDhQaGNEZ2NEb2ZETVFSc1RZN2lMcHlqMk9Gd09CeHBPRWV4dzdHVlVGdGJXMXBVVlBSZFZUMmZmaDRJVmZVSlZUMXY2ZEtsZnhsRzh4d09oOFBoY0RnY0RvZkQ0WEE0SEk2UklOYjllMnVRbnU0QXdpTnRoTVBoY0RoR0Q4NVI3SEJzQmN5WU1lTllFZmtwVUptdmphbytCM3h2eVpJbGk0ZlBNc2NJMFRGd0U0ZkQ0WEE0SEE2SHcrRndPQnlPcllLVW8zaHJ5Q2hPQU9ORzJnaUh3K0Z3akI2Y285amgySUtaT1hQbUhxcmFLQ0o3NTJ1anFxK282a1ZMbHk3OTdYRGE1aGhSdXJwL3UzdUF3K0Z3T0J3T2g4UGhjRGdjanEwZEp6M3RjRGdjanEwVzV5UndPTFpBWnMyYU5kVmFleVh3alg3cUVLOVMxY3U2dXJwKzJkVFVsQmhHOHh3alR6dkpPc1hGSTIySXcrRndPQndPaDhQaGNEZ2NEc2NJazNJVWJ3M3JKSjA0NldtSHcrRndwT0VjeFE3SEZzYU1HVE5PVmRXZmljZzJ1ZmFycWdKM2JkaXdZZlpUVHowVnk5WEdzY1d6bnFTajJFV1FPaHdPaDhQaGNEZ2NEb2ZENGRqYWlYZi9MaDFSSzRZSHk5WnhubzR0R3dsVHU3ZVNXQjNuaWRjRzMzM1hZcGhrd1NWUE9SemdITVVPeHhiRHpKa3pLMVgxZGhHcDdhZlpTeUp5OHVMRmk1OGVOc01jbzVGMTNiKzNHMUVySEE2SHcrRndPQndPaDhQaGNEaEducFNqZUd2SXRMVkEwWEFjS09MVi9GbVZuYkNKL2FLc1dMa3hZNFM5cW1NTTVoNVYvWEhVTHZ2K1VOdm8yRnpzSHZIWjlndUQ3YVY0NjJJMFB6Vnd5OXFJOGZRcFZlOW1MTjhlN0hGOE0vRVpzSCtKV2s3ckhxK1VnbnhsNnp2ZytlNlNmdFBHUTJnbzVPbzNRRk44NEdZT3grYkRPWW9kanJHUHpKZ3hZNDZxWGlFaTQzSTFVTlYxcW5yeDBxVkxmMEh5Z2RDeGRmTk85Ky94STJxRncrRndPQndPaDhQaGNEZ2NEc2ZJazVLZTNob2N4UUhESXJHOVI1RXFlNGtRc1VnbHNGR080aEZFWUhjZlhtd2ZhVVBHSXNYc1VDbWUva0ZWL3l0SVo0SGRKb3ZvM3dub0x3a3FSY3F2MWJXUkp2YkI5K3lkZ2h3eFlFT05uTmR1dVFyQU45Ny9pbWo1cGg3YnFwMGJzelJzNmpnT3g2YmdITVVPeHhqbW9JTU8ra2dRQkhlS3lQNTVtbGhWWGFpcUZ5eGR1dlQ5WVRYT01acUpkditlTktKV09Cd09oOFBoY0RnY0RvZkQ0WENNUENsSDFyQmsybzR3dzVSQThueVgyS3I5QW1SQ25DZkdsTEpobUtvanhjaDFWdlQ4ZU1DZEkyM1BtTWJLbVYzSXE0VTBMVEoySGpDbHNJR0RJakFJV3FnVGVvRGg1S2VLelpwcjlTZzFLaGNpc3J1cXZxbFdsL1hzdERySGVwcXpySjhnRVVGdUJwb3M5aGY5SGRwYWVYNVR6WGM0TmhYbktIWTR4aVl5WThhTU02eTFsNHRJemh1U3FqNXRqRGw1OGVMRkx3MjNjWTVSVDZvMjlTWkh2VGtjRG9mRDRYQTRIQTZIdytGd2pIRlNHY1ZiUyszZVljbWNibWY1aThOeG5LRkdqSHhhUk1wQVI5cVVzWS9SWDRjS0RFNVFwRVRRRllXMDliRkZZTENGWnl2M1M1VG1aNEZuMDdlVlVsM3RLVGNwc3JPb1hodTE1bUpvMnREYlo5bnZDWEtQRi9hcXZ5NUFFQVEvanZQRTBxR3cwZUhZbkRoSHNjTXh4amp3d0FNbmU1NTNENUN6em9PcWJoQ1I4NWNzV2JKZ21FMXpqQjFTRDFFZkhsRXJIQTZIdytGd09Cd09oOFBoY0RoR25wUzdaMnRaSzVlUk5zQ3hkWkN3WnE5T212NVJTRnZmVk44SWZDSjlXNWlhZmNXd0pMdTFDb0NnWi9tbVprNS80NG9Oam16bmlVZDhxcVlLK2hrQVJiZEJxSXd3N2FBQTB4bG4yWjk3ZSt5OXJXOUtyd0E5VGVHdjJHRHZkcDdJbWZWYnduNDdLOFZaU2dRR2U1S3FyclNZdG1KcVA1R3JMMEFuc1pYdzlBZjkyZTl3REFkYnk4M1A0ZGdpbURGanhremdMbUJDcnYycXVrSkVqbDI4ZUhITDhGcm1HR09rSW1VclI5UUtoOFBoY0RnY0RvZkQ0WEE0SEk3Umcwc2g3WWV3cVQ3VGlGeXJxZ3VpZGxsZDV2NklWNzBVNUVBYjJMMWpMSDhtWW1yK2lmRHg5a0NLb0NuUjI3STI1QnQ3S3NJM1JkbFZrU0tCL3loNmI5UjJYUTFQeFRMSHpvVlA3WjU0ZHA2b1RGTzBHT0VmaXZ3c0ZqUXZTanZXaElpbmF4UjlPaHE4ZDJERWJQOWpoYU5BZGdUK1lTM254V2wrUERsZTFlSGltZnRUUFQzTUhSR3Y1ZzVWT3FLMnVkOXM4eEtxUCtvWnVZaGtZczhVMEhYQWtxaGRkbUtmYTBoMXBSZ3VBTDRJbEF2eWdRclBFaVJPaWJLaXA0N3pVSi9iNEs5YjRlZlVIeUZqbndsUlU2amNlUWtaR2NVV1dlTmg3ODFxS2JJRDhCVkUvbzdxMzNPT0pueFNrUDBDcEF2QWVoem80ZDJSM0FYQVRuamV3WjZ5RHB0Y2EvZXBPUlREQW1DOEl1ZkdiUE4xa0M5dkdEeFQ5SmlJNWtqRUVVU2d5T1BsL3I1V0RNWGZkUExtanRHQWN4UTdIR09BUGZiWW8yakhIWGU4VWxYUEZKRmNVWDlSVmIxb3laSWwxK01lYWgwREV5ZFpwOWhKVHpzY0RvZkQ0WEE0SEE2SHcrSFkyaW5wL2gwZlVTdEdPVEdidU1jM1JWY0JYd0htMGtkU2VMOUpxbElyNk1zeGxqK1RmNVJkaXlPZS9oRmt1aXB0aXQ0UHFncGZFSkVmK2w3Umw2TEJ2bDhZeUZuc1UzVVl4aTVDNlFKOUFDU0s4aVVqM09lYm1ycW9iYzVRV2hRdjRtMy9NTW9VWUNud0tSSDJNSVkvbGRocHUzZnd4Q3NDcjZscUk4SmVnbndlV0tLcXJ3aDA5V2RMTWJXZjlvdytCUlFKK29BaXF4SFpSVlFQVG04WHBuWWZZK3pEaUl4WGVBN2xNUldtaUdxTlVsUUdyTnhjNXpiWTYxYm9PZVZESUlHeURxdW5DT1oxTmJwYzBCdXg1cTQrRFkzOU5mQWMxdnhNalo2cHNFUDY3ZzZhL28zbGxNenhTNm1wOGp5K29tcC9GYlBMRzNMWkVEWTFaNGl3bnlBeGdIaXdhaEZVUEFJUU1mcTRvczlIclRrWE9peFVUWXdZY3ozQ01ZciswUWJCbkRncjNpemtYRlc1VGExY0RDQkd2eXhDWXhCMGZVUW83bkV3aTdIZkY2VFdXcG5lZlgybWlLZlA1aHZUNFJodW5LUFk0UmpsSEhEQUFUdUhRcUhmQXAvSjVTTlcxYWM5enp2bWtVY2VlWDM0clhPTVVTendETEEzVzM1Z2daSThYMHN5azdxRDdITk90UWxJeW5KM2RtL1R0TFlXU0hTMzZhTHZTMEpxL0s3dXZvbU03UUhKdXREdEpGODZPK2lOUmt6djl4NlFTMjRtTlVaSDl4alJ0RDZiZ3UwK3Z3Uzl3UU94N3A4dC9YUGhjRGdjRG9mRDRYQTRIQTVIaXVMdTMwTlM3M1RMNWNuVlNNMVNRUTRLVTdWdmpPVTkyWisrS1RwU0JBL2wxdjVHOE0zRWVjQjBoZnVqdHUxWStIZTM2dDJ1eGI0MzRUNUJEdk5OOGNWUnkwWDVSNm1hS0VadUJ6WjBXYk5mSjAzL1RHN2ZhMGZmbEw0SWNpWFUzZzFONzZWNkNPeUpjbmU3Ylo4T3ozY0JFakhWZDRqSWNTRWpwM1pZem1sbitZdFk2bjFUUFEvaDh3SDI5cmhkUG1DMlo4alkwMFZrbkdLLzNSNHN2N2wzejM2VGV2KzllMFNNL2EzQzlnTEhSNFBtTzNyMzFVNkFSTEE1ejIyd1l4ZDJUdm5ZdzFjSWRWbVpCaDRBUmFncTBwWElDTVlvUXF5aWlRVEVzZkpURUVyWWIrY09udnhQZjBjdzJCM0FnTWc3K2R0b01RaVNYT2NpK1ZsTGZ0NlVtZ0NJUTlOYWdJaXB2Z0RoR0FCVWFvMEp2ZXhUazNOY1FXOW90OHZPNjkyaTdUR2FXd0hDVXZXT1lJaFQzSmFlUlIraGVnT1FpTkdVYkVldDAzOTNqQ3FjbzlqaEdNVk1uejc5ZUJGcEJNWmw3bFBWdUtwZXZIVHAwcC9USjRMUDRTaUlHNEZwSTIzRU1DQWtuMG85b0lnY2Ywc09oOFBoY0RnY0RvZkRNVXdvU1VkVUI3QU9lSWZzVERYYjNTYld2ZjhkZWdOTlU4R3NYZlFHa1g1QTM0RFRSUGZQZXVEOTduWmQ5QWEwcHRzUzBCdmdtcjQ5ZlY5NjhLeG0vRTV2YnpQYU8zS1Q4ZzJrM2xNbFk1OEFwdnRITXZxUXRqM1ZwcisrbVg2STFMYmk3cDl0dW4vQ0pOZUlEY2w1VDMxK1BxQTNtRGlnN3p3SGFiK0R0SDVkak0zUFFlcGFPVWZ4QUZqMFRnODV5Qmc1RWt1UG8xaEV2NllxQ2JHbUg4ZHFiVWl3ZGFwRXhabzV2VTVpZ0pjN2JiRGZtY1lVSFNMb0taRGZVUnd4NWxzSTIxclZzM3FkblFEUHJJUHFXMFg0WHBoZ2VneCtrOXFqcXAxUkd6K2oyNUdhM0dUTnRlTHBjWWo1N09DdlJEcVNERFJROGZwdWYzSjE2bCsrR1grOENHV3FlbnQ3SHljeHBKeVZtL3ZjQmpmMndPZVVqMUxDZXhtakQvVzlSQkpCOVp5UTRZejB6WXFHZ1oxRFJvL29hVXFvcmNQeThmNk9vY2JzTElBR0ptL1dyMEtKQUFuTWdGTG1hbld4R3QwZ3lHNGlNbHVWU3hUN3JrR3FFRG5hcWowYlNCamtjcHQ5UDgwaWdqMGdZRnJ2dlZYa1EyUHVXOUd4VmVFY3hRN0hLT1RRUXcvMTQvSDRyZkwvMmJ2eitMcnFPdi9qcjg4NU45dTlhZEkyTGJRRkJGRmNVRkFzSWt1YkJHaUxJSW9yT2dvb0lvNkNvczY0anZ3Y2xRSEhYUWZYVVhFWmNSamNVQkMwTFpxMEJVVUVGTERJSm90dGdXNUptOXdsdWZlY3orK1BtN1JwbW4yN3ljMzcrWGprVWU0NTMvUDlmczVKZW9HODcvZjdOVHQ3a0NZUEZ3cUZsLzN1ZDcrN2Ywb0xrM0x5RStBaDRJNVNGMUppdmY4am5hRDRQOHBWUFY5OS8rZTk5MXdOZXo5bDNIc3VBS3A3dmhKOSt1djlzNUppUU4zN1ArSzkvZmFPV1FVa2U3NzYvaUtnZjIxVmZjYnBXOE5BOTlNYmpsZjN1WjhxOXYwbHdrVG8vY1ZHRGNYNks5bjdURVJFUkVSRVpIL0czdjgrcndPZVh0cHlSRXF1TjFST0EwOEJEd0xyZ0ZiZ0NXQVRRK3dQT29FVUVJOVFMa3IvUEJuVWRnS3ZCdDRIa09Ta0plNHN3L2hWbXBZbkI3czJSZUY1V0ZobmVPdEE3WExjK2xpS3hyOWo5cXdhbWcvdW5YM1puNXVmYU1XWm9rY2xnOGIvMk9lazJZc0FnaUE0dk85SFlBd2VMZ2FpZTJYbytudUtTdHg5N29nZndBRGltQjhGZ1Y4QTlwVmswUGlpUXV4ZjdtYjl4bjNLd3B2QnNKaXJCK3Ruc3U5dE5IMlA1SjRHazJOREMvRytFelZTUVZPNzR4L1B4dXUrMVBkNE1tajZzK0V0NmJqMXZTUHBlKzg5Ky9QQXlCRU45YnZ4R29DQTdtR0Q0Z3pyN3lUbXptVFE5Ti91UEpTSld5OHIxdGY0UXR3Zno4YnJ2MVM4ajhZckREcUg2ODhEKzFuQTNvemQzU3NOZTJDSVMwUktTa0d4eURUejBwZSs5TEN1cnE2YnpPdzVBNTEzOTJ1cnE2dlBYNzE2ZFdhcWE1T3lFcUdRR1BaK1VyNTNhZWVPMHBZaklpSWlJaUlqMVBzQnlSb2dCVFJRM05zd0hPS2EzdG1XdFJRLzdGZ1B6R1h2L3FUOSswNVFuSEZaMS9Obmt1SUhRZnUyQzlqNzRjbjVQVjlEZmJoVFJQYk9STjhGYkFQK1JqRWNYa2R4bjlZdFUxeFBHL0Frc0htS3g1MkI3c2dZVGRkaGRrNlNwaGRuYUwzZGcvQjFnVmtRUjBNdk94MWhDMElBWjhBQUdBRGpDZUJaRVZIZDREMVpBNENaWFRCWWk1NlpxbnRmMjBCYmZWVmxpaitHTnE0UHZPZG8vVjBxWG5ZR1FmQUZ6TjVlRWRyYkV6U3VqcUxva2k1dUtRYVp4bUtBQWp3eWRHK1RlVzhqNzN0RTl6U2dwZlhKb0hiL3YwZEd5dHcrblF5YTlnMm84UnFISTVOQjA5djJiYzcxNmJqMW53WWZoeFh1UEFycnR3M1d3UENhWXBnY2p2QjM2TWMxR0p6dCtKVjllbWsyZk1PZWFpSGwyTEMvTzh6RU5uZWZwYWVEeHM4Qkx4MVpIU0pUVDBHeHlEU3ljdVhLcGppT2Z3N002My9PM2JQQUpXdldyUG4yL2xlS2lJaUlpSWlJekNyTzNpVnlPeWlHUENJaVkxRUFuZzBEQlc1bEo2VGZQckdqRnNjL0pBek84U0IrTFRHM20vRjZuTzFaT204WTZqTHIvWEMrMlpKQkc3a3R3cUNDY09jUTA3dzdBVHppdUF5dHQ0L2xGaVphbWcyL0p1WTNLUnBYZXNpL0dyWXFFU1J1NllxUGV6YjhjWWREdG1jSnVNVVVaODRQWmpMdmJWUjlEM2RQQTE5MVJ5ZHhjM1B2S3lOcUlBaSs1TkR1c2IvZkNMb3NqSjhYWXhtTDdCR0M0c3gwd3kvek9MaTU5N29DM1cyRDFWVk4wM0l6bnVidTN4eXFmc2RxaTh2MlpkS0ROS2xKQm8wWFk1eWNpZGE5TmhsVWZ4bzh6c1Q1THdJa1diYlVqR2ZFK0tYRjVzMjFaaDZBRHp1aldHU20wZktRSXRQRWloVXIzZ1dzWllDUW1PSlMwOGNvSkJZUkVSRVJFUkVSRVpsd3N5RWs3aFVQMzJSd2FkYXZkZWRKSTNoTkRZMkg0QndQL3NNK2UrUU9LRXZoSG5keXVCOEx5eGYyUDE5RDR5R09IKzd1and5MWhMVjdmRGVBQnl3ZnozME13UUZDK3UvUE8veDFhZGF0emtUclRzUDlSeGdOcWJENlpRRHUzQWxnQVdjTTJjRWszdHNZK3g3MG5nWVJaV2o1VXdZZXNzQlBKZ2grQ0N3Mjl3WUw3SVVadXY3cThFNXpQOVZnaytNQmdNTW5DZjFqTVZFcVE4c2RYZHo2OENEOVd4ajZaUURFd1pDL0p6ZW9kZmNZN3RoblJuRU5KeHdFekRXejg0QXY0RHhSRXphZURidzF4ajRPdjk4SlFCaGVpbnRiTmdxdkEwaVNyd1B3eUhjTjk5Q1NnYjgxR1M1L1crK1hHMGNOZDQxSUtTa29GaW14NXVibXhNcVZLNjhLZ3VCS005dHZscis3WDF0VlZYVzA5aU1XRVJFUkVSRVJFUkdSRW9zTXY4YU1ad1NCdjlmTWpOaUhYSGE2NlBkWjhLc3dtNU1NN2V0d1pKOWwrbzlPV1doZk5iTUt4NzQ0VkM5QnpOWHU3Z0grMFVxYW43L3YyZWJxSk12UEdzdE43V1hiQU56OVdTTnBYVVBUQ2RDOHorOTB2ZWVEQnpHV0I0aGpybktuWVBDK2FwWTE5MjFiVGZOaDBMd0FKdmZlUnRQM1NPNXBJRWthejBpR2pUOUpCdkVXNEx3b3RsZWw0N2FEZ1A4R1BsUkp4V0Y3K2d2ODM4eG90RGgrWlNZT0RzSjljeEFFTnllRHhrZVRRZE4vcDNqSmdmMzdUd1ZON3dkcmN2d1hHVnIrTk5UOXVsSGZkei9oSkkzSEpNUEduMWhRK2FqaDgzSC9ISEgwZEl1NTNwei9NYmcyRzdkZVdXemI5R0xjejNMNEFyVGtBQW9FYzR2UFlmaWcyT0FTOCtDOWU3OXM2WERYaUpTU2xwNFdLYUZseTViTnE2eXN2QUU0c2Y4NUxUVXRJaUlpSWlJaUlpSWlFeWdBb3ZGMjRuSDhRd3ZEOTRLOXpkM3Z6TEQrN3BGY2w0bUREeVZEUDg2dzF5U0RoUTlENDgxbWxuVG5SSU9EY0w4Mkc2Lzd5bEI5cEZsL2Q1TGxuOEtDZjBzRThaMEphMXlEODNlRGhlQXJNTHVYaUYrTTlkNEtjZHlTQ0N5RzRGOVRRZE1oYnRSbW90WlhEOWJlUXYvWHBITThOSzB4NHAxdXdiTndmeG51RDJiajRIcUFMdFk5bUdUNXU4RytGZ1RCYjFQVzFPck9RNWcvRFkrYlUzSHdralJzbjh4N0cwM2ZJN21uZ2NURTNTRmhReHo3T1JsYWZ3RkUwRndieGRGZFFXRGZDUW5xOTA1bzk3OWF4QTFwTXJmQkhic3lNZStzNXFSUEJVRndnY0V6MHR6MlZOKytrMEhUT3gzL05NNFRGZ2Z2R1BhR25jV085Vm5DMmc0MjUxUW52aUlkKzVkZ1ExdE4wUFErNERObWJFaEg5aGJBNGJnR0FuNE1QSnFKMi9kOGFDRWduQTlPVU56VGZPaG5IZHNMOTkrajJMUkhzVXhibWxFc1VpS3JWcTE2VGpLWnZKT0JRK0l0Wm5hY1FtSVJFUkVSRVJFUkVSR1pJQVlNc2YzdnlHVFljQWZ1OTJGVzU0eGtObkd2bHM1TTFObms3cGNhN0FKN3ZUdW5ZLzY0NDI5THgrdmVRTS9TejBPT0g2Ly9hSXkvQ2VOUHVEVVp2Qm5zK1k1ZkUwV2NQNDVibzV2MUd6RXVCTi9zY0Rad3lGRHRQZkpyTUgvYzRKV092Y1BjbndGY2tZNXpKMERMbmhtdG1YajlOK0k0UGdXelgrTzhFRGdIdDhNTi8wcWE3TituNHQ1RzJ2ZEk3Nm0vSEJ2V3BxUFdreTIwaGxUUTlOMVUwSFJ2TXZEMk1BaCtndkhpWXVkVUFoZ3M5OEN1U2dhcHRsVFF1REVaTkgwM0NNTFRNekZmU2Nmcnp0bmI2NUdWeWFEeEsyWjh6YUN0RUFlcmhscWFIQ0RGc2hlQXZRRGpuajMzVHV1djBuSHUwRXk4L3Q5aFF4dWNVR1BHRzhGL2tJNjJuVmFjT2J3MG1RcXJyd1ZmRXNmQmVYRDNudjJOZzhDUEx2YVRlR3kwejExa3VyTlNGeUF5RzYxY3VmSWtNN3NKbU5QL25MdmZhMmFucmw2OWVtc0pTaE1SRVJFUkVSRVJFWkh5dEFSNEcvREpVaGNpNVNzWk5INFBvOWJkMWdXeHJmTXdYbXBZTis1TEhMc2MvTEpNdk80VFVGeDZPd3lqWm5kckJocmpPR3JPY2N2alVGd0NPd2o0YjR6bjQvNUFJWTVlMGNVdDkrODdWdE1WWnB6ZzBHN3VHVGRxY1R2VmpGUWMrV3V5clB2WjRKVWVuZW9OZzJ0b1B0aUMrSmZBQzgzOHJYSEVneGJZZVdBN0FBeC9oOE9qbVhqZGkvcU0vU2o0RXJEZUQxOGt6S2h5Sjczdk9GNEpoR0RabnRkbVpzbUkrTnhjdFA2SFkzL1NVbUpPbVdTc1ducGFaSXF0V3JYcVRPQW5RRlgvYys1K1kzVjE5ZXV1di83NnpOUlhKaUlpSWlJaUlpSWlJbVdzTEVJTm1kNHk4YnEzOUgyZHBQRnJ3QWtPTWVaM0VFWGY2ajJYbytWUklyNEhmSzkvUDBISUo0SG40L3h2T2c0dWduWHRBd3lYZGZkR013c3dBeWN5L0dISFBqZDBTQXo5Wmd4ZjRmQjhNODVQUit1L24yTFpDNXpnQWpOQ2Q0OGR1OXZpK0MzN2RXR3NJWXIzM00vUTArRjd6b2JXQUdnbFVaazI5QzhHa1NtMGF0V3FOd05YTWNDeTcrNys2VFZyMW55RUVTeXZJaUlpSWlJaUlpSWlJakpLaHdCdkFENWI2a0prMWdrcC90NDdIcTdoWHNzWEp2R1haTmh3dzhqNm9zTkJXUUFBSUFCSlJFRlVQektFalJGajJvZjc2RlNTZVVkbWFMMTkzK1BOUFpNdDkrNDV2TytZbzcwbktTTmxNNk80TEc1Q1pDWllzV0xGdTRJZ3VMTC9jWGN2bU5sYlZxOWVmWFVwNmhJUkVSRVJFUkVSRVpGWlFVR3hpTWpFS0p1Z1dFdFBpMHlCbFN0WGZ0ck1QampBcVRZek8zUDE2dFczVG5sUklpSWlJaUlpSWlJaUlpSWlNbXNwS0JhWlhNR3FWYXV1QXQ3Yy80Uzdid0dhMTZ4WjgrRFVseVVpSWlJaUlpSWlJaUt6VEFXUUxYVVJJaUl5ZlNnb0Zwa2twNTkrZWxVVVJUOEJ6dXgvenQwZmNmZm10V3ZYUGw2QzBrUkVSRVJFUkVSRVJHVDJNWXJMcFlxSWlBQUtpa1VteFpGSEhsa1pSZEVOd0lyKzU5eDlvNW1kdkdiTm1xMGxLRTFFUkVSRVJFUkVSRVJFUkVSRVFiSElSSHZkNjE0WHRyZTMvNXdCUW1MZ2pudyt2NktscGFWOXF1c1NFUkVSRVJFUkVSR1JXVTE1Z0lpSTdDTW9kUUVpWlNiWXRXdlgxV1oyeGdEbjFnTk5Db2xGUkVSRVJFUkVSRVNrQkt6VUJZaUl5UFNpb0ZoazR0aktsU3UvQjd4K2dITTNoV0c0Y3ZYcTFlbXBMa3BFUkVSRVJFUkVSRVJFWktKVXNleFo4Sks2VXRkUjFKeUFJeXRMWFlYSVRLV2xKa1FteUtwVnE3NEpuTnYvdUx2Zm1NL256MnBwYVNtVW9Dd1JFUkVSRVJFUkVSR1JzcFVNR3I5aVpoY1RSYWVuMmZEclV0Y3pHeVNDNExxUXFxcE16RE1tcHNjVDVsZFROV3p3bklOTnNPL3YyVk5CL0RsWStOSjB6SE9LUjVaV3dKeXFFUXhhZ0piY21Nb1ZLU01LaWtVbXdNcVZLNjhFTGh6ZzFMck5temUvYXVQR2pRcUpSVVJFUkVSRVJFUkVSTWJscERsd1MwZXBxNWpOa2l4L0VXYlB4Zm5VS0M2elZORDRyd09mc1IzdXZ0VE1MeDZ1azZySWp1aUNoNFpxVXhNay96a3d2M0s0dmh6L1ZTYml6T0hhaVF5aXU5UUZUQlFGeFNManRHclZxczhDNytwLzNOMy9VRjFkZmZyR2pSdkw1ZzFEUkVSRVJFUkVSRVJFWktwVmNkS3pFMEg0WThkdXk4UURUdGlSU1pBS210cDkveHlwOS9XL0pJT21TMGJTVHlIT3Z3UHN3OFZYWG9uWkhOemJ3R0tIQjRFN2NObzlqdlpic1JQQUExc2VXUERCa1l6bHNmM0tpVGNOZURLMGN3eDdqYnRuTUg0K2t2NUVCcEV0ZFFFVFJVR3h5RGlzV0xIaS9jRDdCemgxZHo2Zlg3bG16WnJNVk5ja0lpSWlJaUlpSWlJaU1vQ28xQVdNbFdHTE1Uc0s5eitXdXBiWkpJWlBCbmpRNTNWRFlQWmh4MjgxUmhPMDJsM3B1SFVCUUUyNC9BMEI5citGT0RpdWk1YUhvTGg4T05DVlljTU5BS213OFR4M2pzdkU2OTRGVUdQTGEwYzZVbzUxandDUDlEMVd6WW1IQm1IRk53eGU2bkJUSEFjWDVXaDVkT1QxaSt5bmJKWXRWMUFzTWtZclY2NThGZkNaL3NmZC9iNGdDRTV1YVducExFRlpJaUlpSWlJaUlpSWlJZ09KZ2NwU0Z5RXpSelp1L1VMZjE2bWc4Yk1BUlBiZU5LMjM3ejJ6YkY0MWllZmw2TGdIN3RnMTNuSGRPYzZ3MXpMQVNwNUZ6NnhLc2Voa0FEYzdGQ2VWWXRsTEFkSWtOc0NlMzgwSE5VSFR4UVpYbUpPT0xmNm5iTFQrbXZIV0p3SjBsYnFBaWFLZ1dHUU1Uam5sbEJlWjJUV0E5VDN1N2c4bUVvbW1tMjY2YVdlSlNoTVJFUkVSRVJFUkVSRVp6TGd6Z1VxV0gxa1JCQjkyT0JuOEFNTjJ1L2t0SHNXZnlyTGh0cjV0VTBIVHZSalBTMGRXa3d6aUN3eDdsOFBUd1RjNy9zVnN2UDRyUTQvV1BEY1ZlbHZ2S3pPN0lCVTJYUUFRUjNaQ2xwWS85RzFkemZKVGc5QStpWE9NWVdtSG4yZGkrNWMrd1dGdnY5WEpJSDYvd2JrT2g0SHRCSzdQeFBsTDRkYXR3eitGNXJuSklIcWZFWnp0K0tHR1pURHU4cWp3NWd5M2JObmI3dWhVTXBqM0h1QnM4Q01NSWpmdWl5UC9ZSTcxcmIydGtqUWZTeGgvM055V09WNkpjYTlqbjgxR3JUOGU3L05Nc253eFFmQUo4RE9CQm9QSEhINlFpWVAvaEpiQzhQZGFWRVB6d1U1OE1mRHJ6RDRoTVNUaEpBdjkrdXFvWm1VTzFvNjB6N0dxNGVDRmhINFQ5UHlDM29Bd3ZBbWdNdUtvYnJpM2t1VkhKa0w3TnU3SGczMDdIZHNIWVgzN1pOY21zMGJaYkRrYUROOUVSUG82NVpSVERnM0Q4RGZzLyttN2Z3UkIwSFRUVFRkdEswVmRJaUlpSWlJaUlpSWlJa01vTU02Z09NbnlseVdDNEE3SDMyVEdmV0RmZC9NN2NEdlRnbkJEVGRoNDlrRFhwWUxvY29OL0IvOEx4bStCcHdjV1hKa0tHODhiZXNTdUxuZi9xc04xQUxodmRQZXY5aHg3Y3ArbVFmRFNJTERyZ1hhRDY4RXJ6Ymd3RmNUZjJiZlBaMWFsd3ZnM1puYVpZeG5nVzJiY1cyeWIyQUF2cVJ1NnBxWEpWQkRmWWhaOERHT1R3WCtEMzR6N1VxUGlnTDN0bWhla2dybTNtbkU1TUJmNE1YQVRia3ZDd0Y3YzU1bWVSUkRmaW5NeStLL0Fyc2J0a0FDdVRRWk5GNDNuZVZaeDRqTUk3RTltWElqWlg0QnZBemt6dXl3VnhGY1BmWi83c3RDdkJLdTBLUHJ3YUs0Yks4Zmp3YzVsYWRtU2pteGhPcktGN3Y1TmR4N3FmZDFOMThQSm9PbGppY0R1TW1kdUhBZU5tYmoxN2RDaWtGZ21rbVlVaTh4R3k1WXRtNWRJSk5ZQ0MvcWQydTN1cDY1ZXZmcUpVdFFsSWlJaUlpSWlJaUlpTW93WXFCajc1Y3NYV21BL2NyQTR0dVljcmV0N3oxVFR2Q3dJNHQrYTIzZmd1SnZoanp2MnZUWllsWTd6eisrZHJac01tdDRPZk5PZDl3QS9HSHpNMzJjek1lK3FabGx6R0lhdmRQaDk3NzYxL1RuMnp4NXpTcGJXM3dOVWN0THpFa0hpejhCcllmbENXTCt0T1BaQi93NDB1dnRYTS9HNlMzcWVDNm1nNlNPWVhaRU1LaitVaWZub1lCWFZoTFV2QTQ3RS9lcDB2TzZjdldlT1R2VnRsd3pqNzRBZDdjN1hNN0ZkQXEwOXMzZVByS3htN3VJK3ovUUhRR2MrRGs3c3B1VnZ4ZVBITlNTRDZydkJQZ1BOUDlvLzVCelo4d3pEeFA4WXRpVEczNUNOMXYxZjhXaHpJaG5HdnpDenMxTTBmVHRONjVyQjduWFBQZFA0YW9OWE9seVpac05maG1zL2tGVFErQmZIbm9HVHdDQU00cjhrYVhJai9xWVBOR1F4eEI5TURDM2JBWXpHSEJEMXZxNmgrWGd6L3dRWTduNVlFUGl2a3pRTjNJdjV2WmxvM2ZGanVSK1o5VFNqV0dTMldicDBhVVZOVGMyTndEUDdIbmYzdkx1L1lzMmFOUStXcURRUkVSRVJFUkVSRVJHUjRVUkE5Vmd2VGdYQitaalZHZkZYKzRiRUFEbGFOb0I5ejR6YVpGRDlodjdYZWh4OXBPK1N6cG5ZcnNMWkJmWUNKaWluTVB5YnZTRXhRRGUzL0JWampaa0YxZmp6aWtlWFZoaCtNZTViTS9IMmY2RW5KQVpJeDV1LzRFNWtCR2NOTlk3alBTdE5Xcmp2bWJ2VHhTK29wUEc1aHIzQ25ZY3k4YmIzN3J2RTg4YnVITGMrQm51ZmFReWYyQnNTUTAvUS9sMHpValZFSy9hcllRVFBzNGJseHhsMmdzTjFlME5pZ0paQ0hNVmZCUERBaDd4WGdHcE9QRFFJK0haeFhQdE1rdVdMaytIeXQvWDlJZ2hYQVlTQm5kNy9YQTJOaHdCRTVwOTE0ZzhEUCtycCtyTk8vT0VvdGwvMEg5T2dGdWpzZjN3a0FyS1B4QjYvRytlRFpsWmo4TFBpdVA0bE0xTGczK3Q1ZlQvWUFCbTF5SWhrZ1hEWVZqT0FaaFNMakZCRFE4UC9BUHQ5dXNqZDM3SjI3ZHJXQVM0UkVSRVJFUkVSRVJFUm1TNGlpZ0hjbUxoeGdnRlI3TmNQY3Y1M0JoY0N4L1EvbHlIKzQ3NUhXZ3JRK0xpWkhRVXZxWVhiZG8rMXJsNng4ZnY5RHJvL2doa0JRUjFBaWpuUHc3d085NmVTd1lLUFFXUC9LM0tPSHo3VU9Ma29mMU1xcU55QjhZWlUyTlFRUmRGbmNteTRHZGdUT2lZQ2ErNzV4eC9EeGtGbkhycjVpWVpoY0ZReWFQeVBmVTZhdlFnZ0NJTEQ2YmNJODRpZVo4Q0pVQXhkOStzYkduckdHUEplb2JrNkNPTnJ3ZVlCWkNGWGpSMFp1UFhiQzlrRE1CeDdOMjc3Vkd2d0t1QWZ1V2o5RHdGcXd1VnZNSUx6b3pqNFlSY3REd0VrMlhmSmNqY09BeDRmdXJhQnBibnRLV0srVWhNMnZ0RWM5NWlQWmxuL2orcHcrVGtoUmh6eitSenJIMG1HVGFzTWFzWXloZ2pGcGFkRGl1K3JNNXFDWXBFUldMbHk1U2VCMS9jLzd1NVhyRjI3OWtjRFhDSWlJaUlpSWlJaUlpSXluVVNNTHhoYkFPQWtOZzEwMHFQb0NjSVFNeHRnajkvSy9ZSmdOeklHUU0yRXpDZ09vbmhYLzJOV25QVkhNY2lFaUtnaEpBQ3pJNHpCbHBlMllVYjYvYzVDZk5KSllSaCsyYkRUd2pCY21mTEcrenptL1JuVzNkalRhSEZQVjQ4TTNaYzFBSmpaQllPMWNIeUE3OW53ejlONitnWldtTmwrczVLTGJZYjhlUWlTWVh5MVljZTUrMTFtZGd4QWpuWHJpUGVkbVo1azJabUU0ZlZ4SEorUlk4UGFJZm9jaWRDYzV6aCtiNUtUbG1TNFpjdFlPakhzblJpM1pHbjlCMERnMXV5d09jZTZSNHJucVhYUXZzVXlWbDJVeWFyTkNvcEZockZxMWFxWEEvOXZnRk0vWGJObXphVlRYWStJaUlpSWlJaUlpSWpJR01SQS9UaXU3d0F3NGlYQVEvMVBXbWlMQU54OTV6akdtRlNHZHdJNGZtTW1XdmV5c2ZiVHhTMzNFL0hTNGo3STRidkJMaUR3RzZyanBsTnp0UDV1VDBEdFBZSHg0SXIxUkJ5WG9mWDJzZFl6RU90ZHV0bjVZRHB1L2V4b3I2OWgrYXNNZXpYT0Y4RWZBUHY2Uk5ZM21HcWFUK2laOVgydWhlR2hSQXdZY3UvTExVblR5d245UTVrby9iTHFNUGx5ZzJWUnhDbkY4eWZVR0x6YzhaL3Z1Y0twTXhqd1F3OGlJOUJObVN3OVhSWnB0OGhrT2VXVVV3NTE5LzFtREx2N244SXdmQk45bGhNUkVSRVJFUkVSRVJFUm1jYnl3Tnd4WCszeDdRQVdjTVpBcDgyTHl5MmJjZXVZeHhoVTcxNnkvZmNGSHAwc3Z0R2R5Snhqb1huTSt6WDM2dWFXdjJiaWRlL0F1TWpNTEFnNEY0QTR2ck5ZTHFjenhCUmw5L2h1QUE5WVB0NWE5dXM3dG1MZk5yYStzNnkvenAyUHB1UFdmNTNZeXZaVnpVbFBJN2J2eDNGOE1VQVkrTVh1ZEpyWmhqMjFST0YxUkxhNGk1WitNN1NQVHJuWm9aZzl5MEorYVpDcm9mYkkwSU12T2Z3OFIrdnZBR3FDaXJkamRvREhmbFh2bFliWE9iN2ZMSFNSRWNwUUpwTnhGUlNMRE9MMDAwK3ZTaVFTdnpTei92dDJiTXJuODZmZmROTk5YU1VwVEVSRVJFUkVSRVJFUkdUMENveGpSbkVjeDk5eEoyZlllMnBZZmxMZmM5VXNXd0c4MVozTjZTai80L0VXdXQvWXNBMEE4MmVOcjZkYk9qRC9CV1lISklQNDg5QzhUOUNUWk5uU0twcWZPVlFQbFRRL0g1Yk42M3ZNOFo2bG9EMFBrQ2E4MloySERZNVBCWTBmMnJlSDV0b3FUbm8yUUJCenRidDdnSCswMk84KzdhcVRMRDlyTEhjSmtHSGJ6ZTcraE1ITGE4TEdOL1k3YlRWaDQzNWJMZllUWmVMV0s1aWt5VkpoRUg4a0ZUVGRHd1Rob3hrNi81eGwvVStyYVR6RjhiTWQvNnJqbWIydFczSnBXcDVNQlUyZlRkSjRSb3FYSEpnS0dyK2NDdVp0eHYwVnVGL3JVYncwaWdvWFdPRFhBTnN6a2IyMWVPM1Nlc00rQUg1emx2Vjk5M2FlQ3lnb2xyRktVeVl6aXNzaTdSYVpERkVVWFFrYzNlOXdKbzdqTTFwYVdyYVhvaVlSRVJFUkVSRVJFUkdSTVNvQTg4ZDZjWTViSHErMnhyY0ZidCszd05ZbHJYRXR6ai9NT01LZFpRYWRjZXhudysrekUxZ3pBTjFrSGt4NDZoOW1kbUl5YkxyUm5CM0U5dmswTFg4ZWJWOXhGTDB2Q01JVHpPeWlWQkN2ZEpwdUFiS1l2OGl3bDFoVU9Ka0JsdGJ1RlFaUmM1THdQN0hHWDV2N1l4QWM0TTZySE05WUhQUXN6OXhTOEhqNUd5MElWbVAycVZUUWRJN2pmOEJzdnJrdmp3a3VKK2IrTk92dlRyTDhVMWp3YjRrZ3ZqTmhqV3R3L202d0VId0ZadmNTOFl1eFBiV04zY1NOYi9QQXJ3dk1yazZHalJmajNBMVVnalVaUEFQNHY3SDFQVnBMazhrdzlRWnpUc05aZ1lGaHJ3RnVkT015dUNPdXBQR29NT0Fhc0FjemNkdGx5WER1ZnJVNS9ocENlM282cXZsakVyOEEvS2RSSEYvZXhZWUhxbWs4SlF3cWZ1UFFWWWp0VEdocEJ5d1oxdjRROXdPSTRwZnQyNWZOYzd4dGF1NWZ5bENXTXBtTXE2QllaQUNyVnExNkxYQmgvK054SEorN2R1M2FlMHBRa29pSWlJaUlpSWlJaU1oNE9PUGJvNWhjdE83cUdwWTlaR0g0WVhPV09YNnl1ejBGL3Iwb2ppL1BzZUh2RTFSclAzZmtQVzQrbThDL0FwenMrTmFJd24rTXBhY2N0enhlRTUvd1lvS0tqNEc5RFB4TllFOFo5bUFNYjh5eFlmMVExd2R4dU1GRC81MjVMWFBzVE9BSjhKOFVZajdkVGN0OXZlMnlyUDlqVlh6aTBqQ291QlI4RlhBZXpsWmdiUlNIdis1dGw0blhmN1FtYlB5ckdlL0NyY253NVdDUE8zNU5IUEg1c2R6am5yNVpkMk5Odkh3Wm9WMXF6a21PdlFqWWhIRlhITVZ2SG0xL2xlUVBETVBsKyswWjdNNHhCZ1JCMEZ4anl4ZjBQNStONHJ2TTdmTmVuSVg1ZnhiNWRXblN2NE03OGdCSkdsOWhBZDl6cktzUTJ5dmg3alEwT2ZzR2NRSFlnY1Z3dm5WN0psNTJDR3pZRS9RR0FhOXg4MGVJL0t3dTFqOEJVQk0wWG1Gd0p0aUgwbXo0eTk3N1dINmtHUW1QL0xIUlBnT1JIcDJVU1ZBODZOcjRJclBWaWhVcm5oc0V3WitBWkw5VFgxcTlldlg3U2xHVGlJaUlpSWlJaUlpSXlEZ0Z3RTdHczAreHpFckpZUGs3eklLdngvanJ6ZTFIbzczZXpOOGFSWVhXSExjK1RwK2xyR3RvUHRpQytISXpPdy9uYjRVNE9xdUxEUThVeDJ6OEp0Z2JnUSs1eFR2TmJibVpYUlFSbjV1TDF2OXdnR0VDYUs2RWxodzhzeW9WSFBSdGpIUGMvYXBNblA5QU1xajhuT0U3SERvTmU1M2poMXZjOWZRMHR6MDE1Z2NqczlrbmdhOERUNVM2a1BIU2pHS1JQbDcrOHBjbnU3cTZma20va05qZC96QjM3dHozbDZnc0VSRVJFUkVSRVJFUmtmRnlvTExVUmNqTWxZMkMzMExMUk9WS2dRVitBM0NVdTM4akU3ZS92emlUdUNpS0M1OEp3OFFMY2I0VUVGU0E3M2JudTdrNE05aHkyWEV4Sklaa3VPUk53RG5GZnRkZERNUkcwOHN4VzJDQU81dmRPRCtqa0ZqR0xrZVpUTVl0aTVzUW1TZ3JWNjc4Z1ptZDIrL3drOTNkM1VkcFgySVJFUkVSRVJFUkVSR1o0UXBvQXBsTUUxV2M5T3dFVnQxM1dlaUpVczJ5NWh3Yld2b2REbUJwMkx2a3RjZzR2QS80Q2ZDUFVoY3lYZ3FLUlhxc1dMSGlyQ0FJcnV0N3pOM3pVUlFkLzl2Zi92Yk9VdFVsSWlJaUlpSWlJaUlpTWtFYzVRSWlJdU4xRVhBajhHaXBDeG12c3Rob1dXUzhUai85OUlWQkVIeDNnRk9YS0NRV0VSRVJFUkVSRVJFUkVSR1JIbDJVU2NaYUZqY2hNbDVSRkgwTG1OZjNtTHRmdTJiTm1tK1VxQ1FSRVJFUkVSRVJFUkVSRVJHUlNhT2dXR2E5bFN0WG5ndWMxZS93dGtRaWNXRXA2aEVSRVJFUkVSRVJFUkVSRVJHWmJOcTBYbWExMDA0N2JiRzdmNlgvOFRpT3oxMjlldlh1VXRRa0lpSWlJaUlpSWlJaUlpSWlNdGswbzFobXRUaU9md1RVOVR0ODFkcTFhMzlUaW5wRVJFUkVSRVJFUkVSRVJFUmtXa3NDaFZJWE1SRVVGTXVzdFdMRmlndk5yTG5mNFNlQVMwcFJqNGlJaUlpSWlJaUlpSWlJaUV4N0llQ2xMbUlpek1pbHA5MjlMQjYrVEV1TGdjNVNGMUdPek14S1hZT0lpSWlJaUlpSWlJaUlpTWc0cFlDbzFFVk1oQmtaRkl1SWlJaUlpSWlJaUlpSXlLajlqVEtaQlNmalVnQWVBN2IxT3g0Qmp3TlA5VHZ1d0NQQTFuN0hzeFIvcHJyNnRlMW04Sit6R01pUHNFN3ZxWFc2QkhJeHhYc1RtUU84RHZoeXFRc1pMd1hGSWlJaUlpSWlJaUlpSWlLencydUFqU1VZdHhJNGxPSnlyVlVVVjNhczdqa1hBZ2NCTlVOY2UzRFBueU9WQU9Zeit1MDNEYWlsT0Z0d0xJeGlnSlFjNVhVMVFGM1A5Vk1oQVR5ajU2dS9rNmFvQnBIcGFEZndNWVlQZ1BNVVB6Z3c0ODNJcFdDMTlMVEl6S09scDBWRVJFUkVSRVJFUkVSRXBBd2NSbkYyK1paU0Z6SmVNeks0VVZBc012TW9LQllSRVJFUkVSRVJFUkVSRVprK1JydnNnb2lJaUlpSWlJaUlpSWlJaUlpSXpIQUtpa1ZrUW1XeldTNjc3REx5K1h5cFN4RVJFUkVSRVJFUkVSRVJFWkZCek1pbFlBZGFldHJkdWZUU1M5bTllemRMbHk1bDFhcFZMRm15cEJUbGpWc1VSVHp4eEJOczI3YU5uVHQzOHRoamorMXpyUGZQT0k1eGQ2SW9Jb3FpZmZwd2QvTDVQRU90MGoyU051TmxabFJXVms1WXU5NjJpVVNDSUJqK2N3NXo1c3poNElNUHBycTZlc2gyUVJDd2FORWlEampnZ0JIVk1CYnV6cVpObTlpeFk4ZWdiUXFGQW4vNzI5OG1MR1ExTXhZdVhNaml4WXYzUEs5Rml4YXhhTkVpRW9rRWh4MTJHSFYxZGRUVjFYSDQ0WWVQYVl5SEhucUlqbzRPTm03Y3lFdGU4aEphVzF1NThNSUxhVzF0WmZueTVYMXJtWkh2TnlJaUlpSWlJaUlpSWlJaUl1VW9VZW9DeHF1enM1UDN2Ly85SEh2c3NWeHh4UlY3anBzWnRiVzF6SnMzajJPT09ZYWpqejZhSTQ0NGdzV0xGMU5kWFUwWWhnUkJzT2RyT0wyQjdHQ3ZDNFVDN2s1N2V6dmJ0bTJqbzZPRHpaczNVeWdVMkx4NU01bE1oaTFidHBCT3A0bWlpTzd1YnVJNEpwL1A3L2x5ZDNLNTNLUUd0eUtENlEzZ0t5b3FxS3lzSkF6RFBYOVhla1A4UXFGQW9WQ2d1N3ViVENaRE5wdmQ3ME1LaVVRQ2QyZnIxcTJsdUEwUkVSRVJFUkVSRVJFUkVSRVpnUms1dzYvdmpPTHZmLy83bkgvKytWUlhWNVBOWm9lOXRtOFlGZ1RCaUdlbXV2dWVNSGlnMTVNOU0xZGtwdm5WcjM3RkdXZWNzZWUxWmhTTGlJaUlpSWlJaUlpSWlJaE1Iek4rUnZFOTk5eUR1NDhvSklhOXl5MXIvMVNSeVdObTFOZlhsN29NRVJFUkVSRVJFUkVSRVJFUkdjU01ENHJuejU4UEZKZTdmZk9iMzh6V3JWdHBhMnZqaVNlZVlQUG16ZVJ5dVJKWE9IN1YxZFZVVmxZU0JNR2VwWUQ3SHU5VldWbEpWVlhWZ0gxVVZsWlNVVkV4SmZVT3BidTdlNStaMkNPUnorZUgvRDUyZFhYUjFkVTFvckZIMGk2Zno5UFYxVVVjeHlPdWNTeUNJS0NtcG1iUDkzT29kcWxVYXNnMlE5MWI3NUxtbzMzdTR6VnYzcndwRzB0RVJFUkVSRVJFUkVSRVJFUkdaOFlIeFgzRHFNc3V1NHc1YytiUTJkbEplM3M3TzNmdTVMNzc3dU91dSs3aS92dnZaL1BtelR6MTFGTzB0N2RQZWdob1pzeWRPNWZxNm1vcUtpcW9yNituc3JLUytmUG5FNFloOWZYMUpKTkphbXRycWEydHBiNitudXJxYXFxcXFwZzdkeTZKUkdMUE5SVVZGU1FTQ2N5TWlvcUtQY0ZpNy9GZVlSaFNVVkhCUUN2OEpoS0pZUVBKeWRhN1hQZG9uMzJoVUJoeUJuZytuNmRRS0l5N24xNVJGRTNKVXVKbXR1Y0RBTU8xcTZxcUd2RDdDbnVmNjJEUG9IY1dmZTlld29WQ2dmYjJkZ3FGQXVsMG1zN09UcUlvWXVmT25YUjJkcko3OTI3YTJ0cklaclBzMkxGandHZFdWMWZIUVFjZHhJSUZDMWl5WkFrMU5UVUFwTk5wUHZHSlQxQW9GS2lycXh2TjR4QVJFUkVSRVJFUkVSRVJFWkVwTk9PRDRtUXl5Y0tGQzltK2ZUc2JOMjdrMUZOUHBiYTJsa1dMRmdGdzRva25scmhDa2RtanJhMk5qMy84NHp6OTZVL253UWNmNU9DRER5NTFTU0lpSWlJaUlpSWlJaUlpSWpLQW9hY3l6Z0FORFEzVTF0Ymk3dHg3NzcybExrZGtWbnYwMFVmSjUvTlVWVlZwajJJUkVSRVJFUkVSRVJFUkVaRnByQ3lDNHQ3OVd6ZHUzRmppYWtSbXQvdnZ2My9QVXRrS2lrVkVSRVJFUkVSRVJFUkVSS2F2R1I4VXo1czNiMDlRL01BREQ1UzRHcEhaN2Y3Nzd3ZWdwcVpHZXhTTGlJaUlpSWlJaUlpSWlJaE1ZMlVSRkNlVFNRQWVldWloRWxjak1yczk4TUFEbUJtMXRiVUtpa1ZFUkVSRVJFUkVSRVJFUktheEdSOFUxOWZYTTJmT0hNeU1uVHQzMHRiV1Z1cVNSR2FsT0k1NTZLR0hDTU9RQlFzV1VGVlZWZXFTUkVSRVJFUkVSRVJFUkVSRVpCQXpQaWl1cUtpZ29hR0JSQ0pCTHBmanlTZWZMSFZKSXJOU05wdGwwNlpOSkJJSmxpeFpVdXB5UkVSRVJFUkVSRVJFUkVSRVpBZ3pQaWdPdzVDR2hnWXFLaXFJNDVqTm16ZVh1aVNSV1ducjFxMTBkblpTVVZIQlFRY2RWT3B5UkVSRVJFUkVSRVJFUkVSRVpBZ3pQaWdHOWdURkFKczJiU3B4TlNLejArT1BQMDRjeHlRU0NRWEZJaUlpSWlJaUlpSWlJaUlpMDF6WkJNV1ZsWlVBYk5teXBjVFZpTXhPbXpadElvb2lFb2tFaXhjdkxuVTVJaUlpSWlJaUlpSWlJaUlpTW9TeUNJcm56NSsvWjBieDFxMWJTMXlOeU96MDVKTlA0dTRrRWdrV0xseFk2bkpFUkVSRVJFUkVSRVJFUkVSa0NHVVJGTStiTjQ5RUlnRW9LQllwbGFlZWVvbzRqcW11cnFhK3ZyN1U1WWlJaUlpSWlJaUlpSWlJaU1nUXlpSW9ycSt2M3hNVTc5aXhvOFRWaU14TzI3ZHZKNDVqS2lzclNhVlNwUzVIUkVSRVJFUkVSRVJFUkVSRWhsQVdRWEZkWGQyZW9Iam56cDI0ZTRrckVwbGQzSjIydGpiY25lcnFhcExKWktsTEVoRVJFUkVSRVJFUkVSRVJrU0dVUlZBOFo4NmNQVUZ4SnBPaHE2dXJ4QldKekM2RlFvSDI5bmJjbmZyNmVzSXdMSFZKSWlJaUlpSWlJaUlpSWlJaU1vU3lDSXByYTJ1cHFLakF6T2p1N2lhVHlaUzZKSkZaSlpmTDdRbUs1OCtmWCtweVJFUkVSRVJFUkVSRVJFUkVaQmhsRVJSWFZGUlFVMU1EUUQ2ZlYxQXNNc1hhMjl2SjVYSUFORFEwbExnYUVSRVJFUkVSRVJFUkVSRVJHVTVaQk1WQkVKQktwVEF6Q29VQzZYUzYxQ1dKekNyYnQyOG5uOC9qN2h4d3dBR2xMa2RFUkVSRVJFUkVSRVJFUkVTR1VSWkJjUmlHSkpOSnpJd29pdWpvNkNoMVNTS3p5dmJ0MitudTdnWmc0Y0tGSmE1R1JFUkVSRVJFUkVSRVJFUkVobE1XUVhIZkdjVnhITlBaMlZucWtrUm1sYTFidHlvb0ZoRVJFUkVSRVJFUkVSRVJtVUhLSWlnR1NLVlNBSnBSTEZJQzI3WnRJNS9QQTdCbzBhSVNWeU1pSWlJaUlpSWlJaUlpSWlMREtadWd1SGZwYWMwb0ZwbDZ2VE9LZ3lCUVVDd2lJaUlpSWlJaUlpSWlJaklEbEUxUXJLV25SVW9qam1PMmI5OU9QcCtub3FLQ0JRc1dsTG9rRVJFUkVSRVJFUkVSRVJFUkdVYlpCTVUxTlRXWUdlNU9PcDB1ZFRraXMwWStuMmZIamgzazgzbXFxNnVaTjI5ZXFVc1NFUkVSRVJFUkVSRVJFUkdSWVpSTlVEeG56aHpNVEhzVWkweXhkRHJON3QyN2llT1krZlBuVTFsWldlcVNSRVJFUkVSRVJFUkVSRVJFWkJobEV4VDNYWHA2OSs3ZHBTNUhaTlpvYTJzams4a0E4TFNuUGEzRTFZaUlpSWlJaUlpSWlJaUlpTWhJbEUxUTNEdWpXSHNVaTB5dHRyYTJQY3U5S3lnV0VSRVJFUkVSRVJFUkVSR1pHY295S05hTVlwR3AwOTdldm1kRzhTR0hIRkxpYWtSRVJFUkVSRVJFUkVSRVJHUWt5aklvMWg3RklsTkhTMCtMaUlpSWlJaUlpSWlJaUlqTVBHVVRGTmZYMTJObXVEdGRYVjEwZFhXVnVpU1JXYUYzNldrelUxQXNJaUlpSWlJaUlpSWlJaUl5UTVSTlVGeFhWN2RQVUp6TDVVcGRra2paaTZLSXRyWTJjcmtjWVJpeWVQSGlVcGNrSWlJaUlpSWlJaUlpSWlJaUkxQTJRWEh2akdLQVhDNUhOcHN0Y1VVaTVTK2Z6OVBXMWtaM2R6ZFZWVlVjY01BQnBTNUpSRVJFUkVSRVJFUkVSRVJFUnFCc2d1S2FtaHFTeVNRQTNkM2RwTlBwRWxja1V2N1M2VFE3ZCs0a2ptUG16WnRIYlcxdHFVc1NFWkh5Y0VtcEN4QVJFUkVSRVJFUkVTbDNpVklYTUZFcUtpcW9xNnZqaVNlZUlKL1BLeWdXbVFJZEhSMjB0N2NEc0dUSkVzSXdMSEZGTW93emdmOEN1b0I3Z1p1Qld1QlB3R2Jnd2RLVnRzZXpnZDQxekE4SGVqZStYZ3c4cStlZjV3SXZuT0s2UkdSeWZZM2krOUVDb0JzNGplTDdsWWlJaUlpSWlJaUlpRXlTc2dtS3d6RGNNNXRSTTRwRnBrWm5aeWR0YlcwQUhIend3UVJCMlN4U1VJNFN3RFZBTlJBQ3p3RmVUUm10TENFaU05cEYvVjVuU2xLRmlJaUlpSWlJaUlqSUxGSTJRWEVRQk5UWDF3TlFLQlFVRkl0TWdZNk9qajFCOFVFSEhhU2dlUHFyQVA2SjRpemRGMUNjbFh0VVNTc3F2Vzdneit3TnBUcUF1d0R2ZWUzQWZjRFdmdGNWZ0QvMlhDK0RTd0RIQUtrUnRLM3RhVHZhcFFsU0ZIK1dSL3ZmTk1tZTZ5cEhlZDFreVZDYzNSK1A0aHJ4aFRIeUFBQWdBRWxFUVZTbnVCckF3eU5zSDFEOE96OTNCRzJyZ2FVVTN6ZW13djNBazhBdWl0K1RFNmRvWEJFUkVSRVJFUkVSa1ZtcmJJSmlZRTlRbk0vbnlXUTBFVVZrc25WMmRySnIxeTRBRmkxYXBLQjRlanNFdUJ0WURyd1BpRXBianN3U0JlRDJVYlMvWWJJS2tSbmxmQ0FOUElPUmgrQWlJaUlpSWlJaUlpSXlTbVdWNnN5ZFc1d2drOC9uNmV6c0xIRTFJdVd2bzZPRFhidDJZV2FhVVR6OWRWQ2NPVnZGMU0wUUZCRVppeXJnS1lwaHNZaUlpSWlJaUlpSWlFeVNza3AxNXMyYkJ4U1hudGFNWXBISkZjY3h1M2Z2cHFPamcwUWl3WUVISHFpZ2VIcExBMytqdUV4dnNzUzFpSWdNeGlndVBiMER5SmE0RmhFUkVSRVJFUkVSa2JKV1Zxbk8vUG56Z2VLTTRteFd2MXNVbVV4UkZOSGUzazR1bDZPaW9vS0doZ2JNck5SbHllRHlGSU9YQTRHR0V0Y2lJaktZRkxBSTZFUjdnSXVJaUlpSWlJaUlpRXlxc2dxS2UvY28xb3hpa2NuWDNkM045dTNiQWFpcnE2TzJ0cmJFRmNrd25HSll2QVE0b01TMWlJZ01aaEh3UElwQmNiN0V0WWlJaUlpSWlJaUlpSlMxc2dxS2UvY29MaFFLbWxFc01zbjZCc1VMRnk2a3NyS3l4QlhKTUdLS29jdENZSDZKYXhFUkdjd0M0REFnQTBRbHJrVkVSRVJFUkVSRVJLU3NsV1ZRSEVVUjJXeVdPSTVMWEpGSStjcm44K3pjdVJPQUJRc1dVRkZSVWVLS1pCZ09GSUM2bmk4UmtlbW9qdUtIV1RJVTM3ZEVSRVJFUkVSRVJFUmtrcFJWVU55NzlMUzdrOHZseU9lMVlxSElaT2tmRkd0RzhZelFUWEZtY1JWbDl2NHZJbVdqbG1KQXZLdlVoWWlJaUlpSWlJaUlpSlM3c2dvSytnYkZYVjFkZEhkM2w3Z2lrZkxWM2QydEdjVXpUeGJvQUtvcHMvZC9FU2tMQVZBSmJBZmFTbHlMaUlpSWlJaUlpSWhJMlN1cm9LQyt2aDR6MDR4aWtTbVF6K2RwYTJ2RHpKZzNiNTZDNHBraEI3UlRER0xLNnYxZlJNcUNVWHgvMmdyc0tIRXRJaUlpSWlJaUlpSWlaYStzZ29LNnVqcUNJTkNNWXBFcGtNMW0yYjE3TndEejU4OVhVRHd6WklIZFFBVmw5djR2SW1VaEJHb29oc1NhVVN3aUlpSWlJaUlpSWpMSnlpb29xS3Fxb3FxcUNvQ3VyaTY2dXJwS1hKRkkrVXFuMDNSMGRCQUVBZlgxOVlSaFdPcVNaSGhaWUNmRkdYdjZob25JZEZNREhBcWtLYjVmaVlpSWlJaUlpSWlJeUNRcXE2QTRERU5TcVJTZ29GaGtNcms3dTNmdkpwL1BrMGdrcUsrdko1RklsTG9zR1Y2YTRrdzlMVDB0SXROUkxmQjhvQUJFSmE1RlJFUkVSRVJFUkVTazdKVlZVSkJJSkVnbWt3QmFlbHBrRXNWeHpNNmRPd0dvcUtpZ3RyYVdJQ2lydDVOeWxRYTJBVWxBeWI2SVREY3A0RWdVRkl1SWlJaUlpSWlJaUV5SnNnb0t3akRjSnlpZWFUT0tQZE5HZnN1OUZIWThScHpkalhkMVFCQmlsU25DdWdNSjV6K05pc1hQeFNwVEV6ZG9vWXY4bG8wVXR2K2RhUGVUZUhjR1BNWXFhckRxV2hMekRpR3g4Sm1FQzU0KzdxSGlqcTNrLy9Ibm52dHJCd3NJYXhzSVVndElMSDRPaVlYUG5JQWJHaDN2VHRQOTZKOG9iSDJRT05PR0phb0lhaGVRT1BCWlZEN3RSV0NURUg3R0Vmbk5kMU40NmdHaVhVL2krU3hXVTArWWFpQ29YMFRsb2NkaWxjbUpIM2NDdVRzN2R1d0FvS2FtWnMrUzd6THRkVklNaWc4RjlFMFRrZWxtRHJBSTZFQkJzWWlJaUlpSWlJaUl5S1FycTZBWW9MYTJGcGc1UVhGaDY0TmticitHN0IwL29iRHRvZUV2TUNOeDRMT3BmdmJKcEphOWpjU2k1NHg2ekRpems4eHRQeUo3OS9WMC8vMFBFQmVHdlNhY3U0U2FGNXhGN1NtWEVNNS8yb2pIOHV3dTByZGNSZWIyYThodnVYZllNYXFldTVJNXA3eWJ4S0xuam5pTWFNZGpQUG54STRkc00vZWZ2a0xxeFBQM3ZNNXYrZ3NkcXo5SDlwNWZRV0hnbjVNZ09aL2s4ZWRRZDlvSHNlUzhFZGN6bU82SE50QjV5M2ZJM1hNajN0VTVlTU93Z3NyRFhrenkyRGVRT3Y1Y1NGU09lK3lKRnNjeDdlM3RRREVvcnF5Y2ZqWEtnTG9wemlwZUFGU1h1QllSbVRxMUZEOG9NcDBaVUU4eEpINmt4TFdJaUlpSWlJaUlpSWpNQ21VYkZIZDNkMC9yb0RqZS9TUzdidmdrbVQvOEFOeEhmcUU3aFNmL1J1ZVRmeU5zT0l6YVVRVEZjV1luSGIvK05KM3J2elZvT0RxWXFIMExuYTFmeDZyblVIZm12NDlnc0lqTzFxK3orOGJMOGR6dUVZK1IrZjMzeWZ6aEI5UWM4eHJtdnU3ekJMVUxSbFhuc0R4bTkvVWZwMlB0RjhIakladkdtWjEwL3ZhL3lOeDJOUTN2L0JtVmh4NDdwaUVMVHoxQSs3WHZvK3VCbHBGZEVPWHBmdmhXdWgrK2xZN1ZuNkgrbFpkVDg2TFhqbW5zeWVMdTdOcTFDeWdHeFJVVkZTV3VTRWJJZ1R3d0h3WEZNck9sZ1BHKzhlUjZ2a3BoS3V0ZkJyUUF2d2RPcGZpQmtlbklnTG5BVThCOUphNUZSRVJFUkVSRVJFUmtWaWpib0hnNjcxSGMvZGlmMlBITjF4RjNiSjJ5TVhOL3ZZbTJxeStha2pIanp1M3MvTzU1ZEQzUU9yWU8zTW5lK1JPNkgvMGpEVysvbG9xRGpwcWd3aUoyWG5VdTJiLzhZblNYcFhldy9jcVhzZkM5djZIaTRCZU82dHJNN2Y5TDIvKytDL0pqeXlLaXRrM3MvTzZicVgzOFR1clArby9KV1FwN0ROeWQzYnVMSHdDb3JxNVdVRHl6eE1BOHRQUzBUSjdUZ0hlT3M0L0hnUGNNY2Y0WEZFUFA4YmdjdUhTY2ZZelZWTldmQkw0TGhNQlZUTitRR1BZR3hkdUFCMHRjaTRpSWlJaUlpSWlJeUt4UXRrRnhkM2YzdEF5Szg1dnZZZHVYVHh0emNEZ1duYi85TDNiOS9DTlRNbGE4NndtMlhYa0doYWNlR0hkZjBjN0gyZmFsbFJ6d2dmVWtEamhpM1AzdCt0bUhSaDBTOS9LdVR0cXV2b2dEUHJBZWduQkUxM1RlL0dWMlhmZHZZeHB2b0w2OHE1TzVyLyt2Q2VsdnZOeWR6czdpS3FZS2ltZWNpR0lZb3huRk1sbWVEcHcxemo3K09vSTJYY0JieHREM3djQm54M0RkUkp1SytyOE9QSlBpU2dKbk1mejM1UUpneHhocW1nZ2hjQml3RzloZW9ocEVSRVJFUkVSRVJFUm1sYklMaXVmTW1RTk0wNldub3p3N3YzZisxSWJFTFYrZHNwRFljeDFzLzlvckp5UWs3dHZuam0vOUV3ZDhvQldyVEkyNW45eGZmMFB1N3V2SFZVdCswMS9JM1BGamtpOSt3N0J0TTdmOWNNSkM0bDdwRGQraDh0QVhrenorM0FudGQ2elM2VFFBVlZWVkpCSmw5MVpTem1LSys1VnFSckZNdGs4QlY0enltbnBnMHdqYnhxTm8yOWQwK1dUTFpOZi9BZUE4aWlGeE43QmlrSFloZXo4NGN2RVk2cGtvSWZBY2lnSDYwSHREaUlpSWlJaUlpSWlJeUlRb3UzUW5sU3FHaWROeFJuSHVyNyttOE9UdzIrNVZISFEwVmM5dUpxeGJCRUZBbk4xTnRQMFJ1amZmVFdITFNDWlpGWFU5ME1LdW4zMW9QQ1dQU3R2L1hVSit5NzFEdHJIa1BKSXZlalVWUzQ2Q01FRzA4eC9rL3ZvYjhwditQT2cxaFNmdm8yUDE1MGEyTi9JZ3hoc1M5OHJjZHZXd1FYRmh5MTlwdStiZHcvWlZlZmdKVkIrNWlyQitFWEd1Zy93Ly9rejJ6OWZoM1psQnIybi95ZnVwT2ZwTUxEbHYxTFZQcEw0emlxdXFxalNqZUdaeGl1LzlOUlNYZWgzRkp1a2lvOUlOZFBiODgxeWdmWkIyNTFHY1Jmb0xSdmZmSlRYQStqRlhWM3FUV2Y5NXdIOVNES0tYQTQ4TzBpNEIvQXBZQlh3UDJEeEo5WXhFQ0J3QjNGM0NHa1JFUkVSRVJFUkVSR2FWc2d1S2UyY1VUOGM5aWpOMy9uVEk4MVk5aDRhM1gwdlZFWTJEdG9uYXQ1Qzk2MmQwdG41dHlMNDhuNlh0aC84TVBySU1xT3JJVmRROC93d3FEenVXb0hZaEZpYUkwenZwM25RM1hRKzBrTDN6cDBNR21GMGJWNVA5MDdWRGpsRno3T3VaZC9ZWHNacjZmWTdYbmZreE1uKzhtcmFyTDRLNE1PQzFuYTNmWU02SzkySFZkU082bjZGVVBYY0Z0Y3ZmVHNYQlI0T0ZGSjY2bi9TdDN5VTd6UGNIb091QjMrRmRuVmhWN2FCdDJ2NzNZaWdNL3JNWHBCcVlmOTYzcVRweTFYN242bDk1T1R1Kzh5YTZINzUxd0d1OXE1UE8xcTh6NS9TSm5hMDhXdTVPTnBzRk5LTjRCc3BUREljVkZNdFVNT0NyRkdlekhnT2srNTF2QUhyWDFEOXNsSDFuZ09lTm9hWm5BYjhadzNVVGJiTHFQNC9pdnNRN2dKVU1IaElEZklOaVNQd3I0TUl4MURLUktvRkRnRCtWdUE0UkVSRVJFUkVSRVpGWm8relNuYjU3RkUrM3BhY0wyeDRlOG56dDhyY1BHUklEaEhPWFVIdnl1Nmh0ZWdkeHg3WkIyM1cyZkpXb2JmZ1ZMUk5MbnNmOGM3OUZ4Y0V2Mk85Y1VMZUl4T0lqU2I3NERjeDl6V2ZvV1B0RkxESHdhclc3ZmpuMGJOL2s4ZWN5NzAzZkdQejhjVzhpMnZFWXUyKzhmTUR6bnR0TjVyWWZrV3A2eDVEakRLZitsVmRRZStwNzlqa1d6bDFDMWJOUHB2T3c0NGFmZ2UxT2Z2TTlWQjUrd29DbmMzZmZRUGVqdHc5NnVWWFBZY0VsTjFLeDVQa0RuZy9tSEVERGhkZncxR1hIRUtjSDNpYXljOTAzbWZQU2o0RFowTFZPSW5mZjgvZXJvcUtDTUJ6WnZzMHlMV1NCSEpBRUFyVEU2M1FROVB4Wmp0OExwL2l6ZGdUd1JlRHQvYzVmU25HNTZZOVRuSEU4ZHhSOUo0QlhqcUdtUldPNFpqSk1SdjBmQmk0SE9pZ0d3SDhib3UybEZQY2svajF3TmpEd0o3V216aHlLSDJEWlhlSTZSRVJFUkVSRVJFUkVabzJ5RFlyak9LYXJxNHM0amdtQ1lKaXJwc1pnd1Yrdm9XYnM3aWRJRU5RdkhtU2dBcDB0WHgrMmk2b2pHbWw0eDAreHl1U3diYTI2cnJqMGN4enRkNjc3NFZ2SWJ4NThwY2h3M3NITWZkMFhoaDJqdHZraWR2LzYwNFBPS3M0OThMdHhCY1dwWlcvYkx5VGVaL3lUMzBYMkw3K2srK0ZiaHV3bnYvbmVRWVBpNFdaNjE3LzhFNE9HeEwyQ1ZBUEo0OCtsOCtZdkRYZys3dHhPZnNzOVZCeDA5SkQ5VExiZUdjV0pSRUpCOGN5U3BqaVRzVGNvbmlvQnhWRHNIUlQzSVQyUTRvekh1eWdHV3dOTm8zOEI4RzZnQ1RnSWlJQi9BRGRTM0grMS8yem9wVDNIRzRFRndIWmdIZkRwbm5INk9oYm8vVlRIWW9wN3RQNC80RFJnSWNVbGVLOEJMcU1Zcmc5a01mQWg0RXpnWUlyUDlVN2c2OEJBU3hUY0FMd00rQ2JGUU8vendDdDZhajBaMkFMYzM5UDJMY0QzQnhuM1BjQ1hLRDZMd3hnK1lPNDc3anVBdHdML0RCeEo4Um4rRWZoM1lPZzN2N0c3QkdpbU9HUDFCdUNYUGNjUEF5NEMyaWplejJoVlVseGVlYlJLOXltYmZVMTAvZCtsK0hPVG94aSs5LytaSDh3SjdEL1RHNHBMZ1k4bHlCNnJ1UlNYSzM5cUNzY1VFUkVSRVJFUkVSR1oxYVpIZ2pxQmtzbGk2Qm5ITWJsY2pqaWVQaE8wZ21HV1RlNjg5YnQwUDNMYnVNZnB1citGK1AremQ5OXhjdFgxL3NkZjM1blpNcnViWG9BRVNFZ29FcnFBU2hGV2twMEFkb0dmRk9VS2dnWHhJZ3BlOWFwWHNWekZMdmNxQ0lnWEswWHNKWnRpUklvZ2lBaEVTaHFoaHBDZXJiTXozOThmbnpPN3M1T3B1N016dTdQdjUrT3hqNWs5NTN2TytjNXN5VDd5UHAvUGQ4ZUxlY2VFSjg5bTZrVS9MaW9rSGlTMGV5RFlXYURsZE10Sjd5c3VqSTVPcG01VzdpNmNQYXZ2THJxVjltN25yb3N5OFkyRjF6aHVPZkhkQmNja08xN092bjNuUm5xZXVqUDNISnFtMEh6Y3Z4VThQMEREL09Qejd1OTVxcnJMY2lhVHlmN1c3dUZ3R0ZmRjZtWXBXUWNXZktaYVQxZENIZkJITER4dHcvN3RlUVpyTzN3NmtPMGIvaW9zNkhvM01CK3JOazBBQndNZndkWXpUZmNoTFBCOE96QUZlQm9MWU44TzNBZWNsV2QrUjJJQjd6dlQ1cnNmOEhIZ0RySy9UeWNEcTdEUWRqOHNXSzRERmdLM1k5V3orZHdCWElCVlQ2Ylc3bjBTQzdZQnpzbHpiR3FlTjFKNkZmTDNnK1BtWSsvbmhHRE9LN0NBZlNUc3dOb2hKNEh2WVY4WHNCc0U2b0d2QXR0TFBPZHFyQksyTWN0SERIZ1llMTNaOWk4STlyOHcxQmRVQmlNeC8vL0Ricmc0TS9qOEpTenN6ZnhZSHV4L1BzZitsZVY4b1NXWWlBWEZ1ZHVsaUlpSWlJaUlpSWlJU0ZuVlhFVnhhbzNpVkd2Y1JDSXhhdFpQamV4eElQSG5Ic2s5SU43TnBtKzIwWEx5SmJTMFhrSjQ2cjVEdWs3M3F2YUNZeWFlL2dsQ1RWT0hkUDdkcnZmNDhyejdHdzg5dGVoemhTZnRSZnpaaDdQdTg1MWJTWGE4VEtobFJrbnpBMmhZMEZiVTY2M2YvN1VGeHlTN2QyYmQzdjM0aXJ4QmR1TkJyVkRYV1BEOFlPOURQbjB2UFZYVWVVWktNcG1rcjg4cXY0dXRLRzVyYTN2U09aZjAzaWVCUk9wNThKZ0EwcDhuc0VySFpNYTRiTWZtZk13NFBwRmwyMjZQd2JWcml2ZCsvZEtsUzM4UWZMb0xxM3lOVXJtYmhkNkxCY1Fkd0J1QlB3WGJROEJwMkxySjZmNERxKzRGVzkvMkN3eUVZdnNDbHpPNG12aE1MSmhOQk1kK0hXdWpHOFZDeUV1d2FzdDdzRUEzMDgzQUxWZ3d2QTBMcks0RHpnWk94Y0xzMzZXTm40ZFZ4VTRFZm94VnpHN0JBdVVMZ21NL0JQd1orR1dXNjUwYXpQOVFMR3lPQUttKy9qZGdnZTFDckxJNU16UTdHS3VjVG1LaGJ5bmVocjNYcDJCZkE0ZDlYWDZHaGV0ZkE0NHQ4Wno1cEgrTjdnUytoWDN0cmdNK2o0WGh6MUE0VkU5M092YStyd3crenM0eTVpRGdWY0Y1YzdXelNGWHluaDNNWWFTcXFUT041UHhYQWlkZ0ZmdGdOMXBrcXdoK0JmQXZMS2crTTh2K0l5bStHcm1jbXJEdnoreDNZNG1JaUlpSWlJaUlpRWpaalk0RXRZeWkwU2d3dVBYMGFORjR5R0s2L3A2dEcybWFaSUpkZjdxR1hTdi9oNFlEVGlaNjlKazBIZlZXWExUNFpSdDcxOStmZjBCZEkwM0g1aXRXSzE2eWN3dUpsOWZsSGJQeEM4ZVU1Vm9BeVk0dFF3cUs2L2M1cXFoeDRjbXpjSFZSZkR4WHAxbndQZGs2ZEVMODZRZnpucnZyb1YvdzNBZWJpNXBISWNtT0xXVTV6NUN2bjFaUlhHeFE3Snc3SUhoTTMwYXViUm5INWh4WDZMSFU0MnZVbjRGc1FYR2xYdlRSd2VOOURJVEVZR0huN3pMRzdnMThObmgrRmRZU09kMEdMR3hNcVdjZ2FQd01jSFhhdmk2c2RmV0p3T0hBUldublR2Y1k4UDYwejNkZ2xjd3hZQ3JXdGpsOW52K05oWDNMR0tpVUJRdEd2dzhjQlZ5S1ZSdG5DNHJuQk9kZUZYemV4OEQ2c0xjRDM4YmE4SjRGWlBhelB6OTQvQ01XRUpaaUJ0YmlPbFV4Nm9GMnJEWDNsN0IyM0RPeFN0VGhTUDFDeVB3SCtCTllVUG8yTEFoMVdBdnUzTDl3ZC9kMUxFZ3R4ckhBVDRzWTkzTXFGeFNQOWZtUHBHWXNLTjVhN1ltSWlJaUlpSWlJaUlpTUZ6VVhGS2RYRkhkM2Q1TklqSjdpd0taWG5zV08zMTVGWXV1emhRZDdUOCtUSytsNWNpWGJidnNJMGNQZlNNdEo3NlcrUUV0aWdQakcvTldtRGZPT2gwaEQzakhGU216S0h4S1gyMUFEMGxEenRLTEh1dWlrdkVFeFB2dk5CMzJiMXBZNnJTR3JkbENjU0NUNks0cHJQR0N0UmRWWW96Z1ZhQjZMQmJhNUZ6VzN0c29Od0l0WUpYRWhyVmk0M0lOVnJHWktBa3VENitacUdmQzFMTnM2c1hiTVoySVZ4Q25Od0Z1RDUxZVR2Zlh6RWl3b1BnNExUVFAvSVZvZHpDbWJMdUJId2ZIbk1EZ29kc0I1d2ZQcmN4eWZ6NE5rYnl2OFd3WXFWT2RSdnFBNGM4SDVidURmc0ZCemIrekdnV0tDMEhRbll5Mit5Nm16ek9mTFo2elBmeVExWUQ4cjJlL0dFaEVSRVJFUkVSRVJrYktydWFDNHVia1o1eHplZTdxNnV2ckRyRkVoVXMvVWQvMGZtNzU5S2lReU82M20wZGREMTk5dnArdnZ0MU0vOTFnbW5YRTE5WE5mbFhXb2ozZmh1N1psM2RjL2pXbHpTNWwxWG9rQ2F5R1hXOTRBTjU5UThYbVlDdy90Ly9BcitWNE0rWDBvMS9XOTc3OEpJeHdPRXlyaC9aV3FTNjFSUEpIS0JjWFhZaFc3MDdHMWdPL0ExcXBkenVEMnhEQ3dYdkZ5YkwzU1FsSXRDenlEcTVYVDdSRTg3cGxqLzc5eWJFKzFxVTV2QlhBRUEwSGZWOWc5REFVTDRjR0NyeW5zM2tvMzEvVlNyc2VDNGhPd1Z0c2JndTJ0d0Q1WWlQN2JBdWZJcHREcmhNR3ZkYWhTZHlKbCsvbzloVldNVHNmV0pTNTE0Zm1Od2VQK1pHK3JYSXJiZ2ZYRFBFZXB4dnI4UjFJamR1TkZkZitCRXhFUkVSRVJFUkVSR1VkcUxpaHVhR2lncnE2TzN0NWV1cnU3UjFkUUROVFBldzB6UHZoN050LzREcEk3TnhZK0lFUHYrcit4NmVzTG1iRDRvMHg4L2FkMjIrOXpySitiempWTkt2bTZ1ZmplV2lsa0dyN3g5RjZrQjhVbEhQTlQ1MXdJQ0h2dlE4NjVrUGMrQklSVHo0UEhNQlpndWl6N3NvM2Y3UkhJdVMvSCtZcGJQTG8yZEZMNW9QaDVyUDMwMVZnNzVkVEhrMWc3NHZTZS9ET0R4Mkx2dkpnU1BEWXkwT0k2bDF4ZjUxd1ZqTjNCWTNyWi9KUzA1MGNVdUY2dWF4WjZiZjhFL29aVllMOGRDNlRCcXEzQjFsc2V5ajl1aFY0bmxLY2RlVXZ3dUN2THZ2L0JRdUlFMW43NzNjQ05RN2pHb2RqNzBrUHA3MFZxVGVoSHFWN1FXb241THlMNzF5RDFOWDVManYzVnV2T25EZ3VLaTdsQlJFUkVSRVJFUkVSRVJNcWc1b0xpU0NSQ1EwTUR2YjI5OVBUMGpLclcweW4xODQ5bnowODl4STQvZm9sZGQxNEhmVDJsbmNBbjJmbkhMK0VpRFV4WS9OSGQ5aFU4UE1jYXUwUGh5dFRDdWhhTXAvY2ltVXlXWEZHOGRPblNjMGQ2WGxLVU9CWk9UV09nUlhBbGJBRE94dGFrZlRmd0h1QkFyQ3J5QXd5MFdFNzlRcHhZNUhsVFFkZmp3TUZsbVdseDF3T3JVQzc5anAvczdhb3ozWUFGeGVkZ2dXSVVPQU9yd0IxS3NGcEpxVEI5UjhiMk03RFhzeDY0QkZ2MytXdFlxKzdVbWd5bFZoaS9qNEgxdDBzNTVyc2xIak5TUm5MKzI0Qi9sRHdqQy9wZlBZVGpoaXVDZmYwVkZJdUlpSWlJaUlpSWlGUkl6UWJGTzNmdUhKVVZ4U2t1T29sSmIvMXZKc1N1b09PZW0raTQ1LzlJdkZ6YUdyYzdmdnRaR2c0OG1mcjlCdjQvMTlVMzVUbkNKTGEvVVBKOGN3azFUeTA0WnZLWlh5UFVVdndhd2ZuVXpUcWtMT2NaQ1lYZWkvcjlUNlRseEl2S2M2Mlc2V1U1ejFCNTcwa21MZXR5em1tZDRyRWxnUVV4RTZoTzVlQjY0RlBZbXJpM0FhY0JuMlVnS0g0Y1cwczQxM3JDbVo0TUh1ZGpyNmx3VzRYaGVUTHQrVkhBSDBmb09qOEZ2aDVjNHlEZ2xWaDR2aHhZTTBMWExKZTlnc2YwdFk1bllPR21CeTdFMm9SZmg0V2Uzd05PRDhhbDFtVW85dStUdzRCVFM1emZnaExIajZTUm5QOERRemczd0d6Z1N1QVJzcSt4UFZKU1FiR0lpSWlJaUlpSWlJaFVTTTBHeGNDb3JTaE9GMnFleG9TMks1alFkZ1h4Wng2aTY2RmYwUG4zbjVQWVhGdzN6SjNMdjhtMGkzN2EvN2xybklpcmI4YjM1cTRhN2wxN0wzZ1BaUWozUWsxVENvNnAyK2NJNnVjZE4reHJqWGFGM2dzWHJpTjY5RmtWbXMzSTh0NlAycHN3cENoOVdOVmdOUmVYN3NDQ3d0T3dWc1JOV0Z2czI0R0xnVmNBN3dCK1ZPQTh5N0FxNUFiZ011RHpPY2JWVTU1S3hSZXdkWlpmQ1h3RXE0Yk5GVzdWTVJCOGxtb244RE9zK3Zwc0lMVXcvZlZEUEY4bEhSQThwcXFFSFhBekZoWi9tNEcxcFA4RGVBUDJQZkJPNEljTWZJMVNMUnBPQWo0TmZBNzRjNVpyZlRqNEdBa1RzSGJtQ2VBdkkzU05rWnovVUQwSGZDaDRmZ3YydCtKSEdQazIzVnJzWGtSRVJFUkVSRVJFcE1KcTdqL2x3dUZ3ZjFEYzNkMDk2b1BpZEhYN0hNWEVOMTNGbnYvMUtOTXYrUlYxK3h4VjhKaWVmeTNicmQxMFpNK0Q4aDZUM1BVeVBZOHZHOVpjVThMVDVrQW9mL2ZhM3JWL0xjdTFScnZJalBsNTkvYysvU0FraHBvWmpTN2VlN3hYNGRjWUZzZUM0a3ExbnY0eUZnU210enlZd01DYXU0OWpJVEZBT3dOVnVqY0NIMlZ3RytvRHNRclVsRTBNVkNOL0Jsdnp1Q1Z0ZjB0d25YdUc5UW9HKzJ6d3VBajRDYkJQMnI0SXNCQ3IvQjF1QzRRYmdzY3pnbk8rRFB4aW1PY3N4ZUhBWThCZERLd2RYY2hrN0hYSGdWU2JqRTlpbGEzL0FqNmVObllIMW5ZYzRCdFlrTnlIZlM5TURyWlB3VjU3NXQxR2NXQTdkblBBZmxrKy9oR2NKOXUrSzROakMvMUNmak1XYW4raDBJc2Vna3JNdnh3V0FHL0RiclFZYWFtMTZXdnViMU1SRVJFUkVSRVJFWkhScXViK015NGNEaE9OUmdHcktCNlRWWS9PMFhEd0ltWmVzWkxvVVcvTE85VDNkcExZL3VLZ2JRM3pqeTk0aWUyL3ZRcVN3Mzl2WEVNTGRmc2NtWGRNNXdPM1dBVnpqYXMvNE1TOCszMzNEcm9mL1VPRlppT1NWeCtWYlQwOUg2c28zWWExYm40Q2EwdDhCaFlXWnZaa1B4ZXI0S3pIUXVZdHdETllLUHdFVm5HYzd1UFllcmRoTE5UYkFxekdnc3F0d2JWbmwvSDEvQnBybncxVzdic2grSGdTQy9DV0FhOWpZTDNsb2ZvcjhDalducmdCK0Q4cXUzN3JCVmhRZUFMd3hpS1BPUlVMeXgvRWdzeUZXSURmQ1p6RndBMEJLYjhHN3NEV3pMNG0yUFl5TUFsb0RMYkRRSFZ5eXUrd01QbmIyUGZWdTRHNVdOWHJldXk5OTJtZng3Q3ZWUmZ3MWVEWTVRVmV5d25CNDBpRTh5TTUvOVEvdU1OdEd6SVJXL2Q3Ri9ielZBbU95cTZkTGlJaUlpSWlJaUlpTXE3VlhGRHNuS09weVlyV3hscEY4VzVDRVNhOXBZaENwb3pBTjNyRW13c2VFdC93ZDdiZGZrWHBBVzZXY0xueGdKUHpYK3U1UitqODY4MmxYU2RkUnNYMGFOVXcvNFNDMWRYYmYvMXBmRzltVGxLQ1VmSmVwSzlSTEdOU0hJaGlyWkVyNFJxc2pmS3p3TjVZcStsL1llMkVEd1R1emhpL0ZUZ0ZDeXBYWU9IclRDeGsvRDBXT0tickFkNEVuQitNMzRtRmJsT3dOdEdmeDFwRmw5UG5zWFdVYjhQYVVlOEZ6TUpDdmV1QVk3RFhPRnczNUhoZUNiY0JHN0hYc2FUSVk4NE1IditBaFg1ZnhmN1d1QlNyVHM3bWc5Z05BMkFoOCtyZzJBTVpXTzk0YlpialptQTNCcXpIcXBZL2srUDhZYXdLOTcreEd3NXV4UUxzUWtIcVNBYkZNSEx6VDYwTi9Rb0dXbmdQeGR1RGE5OEZWT0lYZmhKN1RUVzNMSXFJaUlpSWlJaUlpTWhvVlhQL0dSY0toV2h1YmdaR1gxQzg1Y2J6YUg3dHhUUWMyRnIwTWI1N1o4RXg0WWw3RHZxOGZ2N3hSUFphUU44THEvSWUxL0dYNjBuczJNaVV0MytMMElUOFhVVVQyNTVuNTVJdkVaNjZMeFBhcmhpMEwzcnMyOW01N090NWo5OTZ5MldFbXFmUmVQZ2I4bzRieENmcC9Pc1A2ZjdYVXFaZVdHaVowdXB6RFMxRUQzc0RYUS8vS3VlWXZwZWVZdlAxWnpQdHdoL2lvcE9LUG5kaTgzcTIvK3BUTko5d0lRMEh2YTRjMHgwV0JjVmpYZ0lMZ0JvcmRMMC9rMzE5Mlh6NmdCOEVIOFZJWW12Yy9yREk4UTlRT0NqOFdQQ1J5MTNCUjdGSytBWFlMMVZSK3hlc1JmZFFGTHB1TjluZmkzdUFQYk5zeitWZzRLMVlSZXVQZ3NjWUZ1RGZsT2U0NTRHakdBaUQvOHJBalFLSEI5dWV5TGpPWmNDL1lkL0RqMkZoODArRC9hRmczcW5xNndUV0R2c000RDNZalFabkFXdXdOdVkzWWRYcTZTWUZ4enhFK2RmbUhlbjVidzNtZlJUd0ZGYnBYcXBwd0JIQjgwcmRvT0JSUmJHSWlJaUlpSWlJaUVoRjFXUlFuR285M2QzZFBhcGFUL2VzdTQrdWYveVMrcm5IMHZTYTgybDY1ZHR3MGNrNXh5ZDN2c1RXV3orVTk1eVJHZnREWlBlbEF5ZWUvcDlzdWZHOGduUHFmdmpYdkxDcW5lWmp6NkhoRlF1cDIrdGdRczFUOFlrNHlSMGI2VjMvTjdwWExhVjcxUkx3U1NhKy9sTzduYU51MXFFMEhuWTYzWS84UHZlRkVuRTJYLzkyb3NlOG5aYldTNmpmOTJod1dYS0paQi94NXgrbDZ4Ky9vdlArbjVEWStpejE4MTVUOEhXTUZoTk8vV2plb0JpZzUvSGxiUHppc1V5SVhVblRNV2ZsL0I1STdueUpucWYrUXVmOVA2WDdYKzJRVE5COHdnVWpNZTBoU2ExUm5FZ2tGQnFQUGFrN2FJWlRiU2dqcjQ2Qk50dlhWM01pUmZvZ0ZuTGV3VURvdXduNFdoSEhwbGNNM3dSY0FhVCtBWHdRMkJ3OC96SldYZXVBKzRBdkFiOEMzb0tGOXJ1d2tIVU9jRy9hT1h1eElQYW53RUhCdWY4dE9OOCt3ZHpUSFJlOGxuSlhFMWRxL3VjQTF3YXZZeDlLbDJwNy9SWGc1ME00ZmpocXJ0dU5pSWlJaUlpSWlJaklhRlZ6UWJGemJ0UUd4U205Ni85RzcvcS9zZTJXeTZpYmRTajFjNDhoUEdrdlFrMVQ4VDVKY3RjbTR1MFVDY1VBQUNBQVNVUkJWTTg5UXZmaks2QXYveEtYVGE4Nk8rdjI2SkZ2b2ZIUTA0cGJFemZlVGNjOU45RnhUNzZDci93bW52WUp1aDliQXNuOEZkeGREOXhDMXdPMzRLS1RxSnQxQ0tIbXFiaElBOG11N1NSM2JTYis0cjhnM2oza2VWUmIzZDVIMG5qRW0raCsrTmQ1eHlXMlBjZTJXei9FdHRzdUp6THpRTUxUNWhCcW5JQ1BkNVBzMms1aTg5TWt0ajVUb1ZrUGovZStQelNXTWNOallZd3E5MGEzZDJLaDRVYXMzZkJvOTFVczhOejlqcUxTck1hcWtLL0JXbEpma3JidkoxaWw2OVZZbS9HVXA0RlhCOCtUMk5yT2wrVTQveFBBKzdGMnorOERic3d5WnFUYVRsZHEvazlnNjJTSGdLWWh6TE1IYTFGZlNRbHN2cFZxaVM4aUlpSWlJaUlpSWpMdTFWeFFIQXFGK3Rjbzd1bnBHVld0cDNmams4U2YreWZ4NS80NXBNTkRMVE5vUHZHaW5QdW52UE43dlBTVmswbThuRzFweC9LcTIrY29KcjN0eTJ5Ly9ZckNnd0hmdFozZU5mZU04S3lxWStwNTMyWGpjNCtRZUhsZDRjSGUwN2Z4Q2ZvMlBsRjRyRWo1RldxOUxKVTNDVnVUK1FTc21oUGd2N0RnYnJSYkN4ekdRUFh2Y053U2ZHUjZHRGcxeS9hL1k5L1BxV3JVWXRvY2JNYldDTTdtVXd3LzhNNm1Vdk5QU1dKVnltTkJBbnNQZG0rVElpSWlJaUlpSWlJaUlpT2k1dHI3WlZZVWorcWdlRGhDWWFhKzgzdUVXbWJrSHRJMGxSbVgvdGJhVTFkQXk4bnZwL240Q3l0eXJkSE1SU2N6L2VKYmNFMVRxajJWRWVPY0l4eTJZbFJWRkk5WlB2aVEwZVVmV0JYdFhjQlU0SFpzSGRxeG9od2g4WEFrS1M1a0hhM0crdnlISTQ3OVhhcWdXRVJFUkVSRVJFUkVwRUpxTGloT1g2TTRIbzhUajFlNmMrTEljNDBUbWY3K1g5Q3dJRlp3YkhqYUhHWmVlU2VOaDUxZWdabkI1SE91WWRKYnZnaXU1cjYxU2hLWmRRaDdmUFF1Nm1ZZlh1MnBqQWpuSEtHUWZZMlR5YVNDNHJFblZVbGNvM2ZTakduUFlFSFowOEFuZ0xOUm9DL2pnNEppRVJFUkVSRVJFUkdSQ3F1NU5DKzlvamlaVE5MZDNUMXFRaXpuaHRubDFUbWFqajJIUFQ1eFB3MnZXRmo4WWRGSlRMdjRWaWFmY3czaHFmc09hd3FoaVRNTGptbFplQmt6TGx0Qy9iempoblV0Z01oZUMyaDUzUWVIZlo1cUNFK2J5NHlQckdCQzdFcGM0OFRoblN6U1FQUHhGMUEzKzdEeVRLNk1Sc3ZQbDVURVllR2pndUxSNXlTZ0VaZ0wvRGY2R3NuNDBjUFExMVFXRVJFUkVSRVJFUkdSSWFqSk5Zb2JHeHNCQzRxN3VycnczZzgvcEMyREdSLytFMTBQLzRydVZlMzBydjhidm10N1VjZEY5bHBBMDFGdkpYcjBXVVJtSGpDMGl6dEg4L0VYMHZ5YTgrbjgyOC9vZXVnWDlLeStDOTlUZU9uQ3lJejVOQzZJMFh6aXU0bnNlWEJSbDZ1ZmZ6d3pMbDlHNzVwNzZMam5KbnFldXBQRTFtZUxPamF5eDRFMExvalJlT2pwTkJ4d0VveUNyOTFRdWJvb0U5LzRHU1lzdXB5T3U3OVAxNk8vcC9mcEI2Q3Z0L0N4OWMwMEhIQVNqWWNzSm5ya213bE5LQnpTaXhSSkZjVWlNdHIwWUgrWHRsUjdJaUlpSWlJaUlpSWlJdU5GelFYRnpqa2FHaG9BcTNUczdlMGROUldQNFNsNzA5TDZBVnBhUHdEZWs5aThqcjVOYStuYitneStleWMrM2dXaE1LSEdpYmpHaVVSbXpLTnUxaUc0K3VieVRTSVVvZW5WNzZEcDFlK0FaQis5ei95RHhOWm5TZTdhVExKekMyQUJaU2c2a2NqMC9Zak1QR0JZQVdYOS9PT3BuMzg4QUluTjY0bS8rQytTSFZ0SWRtekI5M1RnNnFLNGhoWkNUWk9Kekp4UFpPWUJKYi9lOExRNXpMNm1ZOGh6ekxUblZZK1g3VndwTGpxSmxrV1gwN0xvY29oMzAvdk1ReVMydjJEdlJlZFdjTTdlOTRZV3dwTm5FZG5qSU1LVFo0K0prRHlSU0pCTWp0Y2xOY2VzVkRlSjBmSExVVVFFZXJIZlRXWDhvMGRFUkVSRVJFUkVSRVR5cWZtZ09CNlBqNXFnZUJEbkNFK2ZSM2o2UEJxcU5ZZFFoUG81eDhDY1l5cHl1ZkMwdVlTbnphM0l0VWExdXNheXRPVWVMYnozby9OblRQSnhERlFWaTRpTUJxbUs0Z25Wbm9pSWlJaUlpSWlJaU1oNFVaTnJGS2NIeFlsRVFpR1dpTWhnSGxVVGk4am8wbzJDWWhFUkVSRVJFUkVSa1lxcXlhQTRGTEtYNWIybnI2K3Z5ak1TcVQyaFVJaEl4Qm9TSkpOSjNZd3g5cVMrWU9HcXprSkVaRUFQOWp0SlFiR0lpSWlJaUlpSWlFaUYxRnhRbk01N3I3VlRSVWFJQzlaUFZsQThKaVd3MXROVjYzd3ZJcEtoQi91N3RMSGFFeEVSRVJFUkVSRVJFUmt2YWpvb0ZwR1Jrd3FLRTRtRWJzZ1llMUt0RmxTNUp5S2pSU29vamxSN0lpSWlJaUlpSWlJaUl1T0ZnbUlSS1psYVQ0OTV1NEE0TUszYUV4RVJDZlJnblE3cXFqMFJFUkVSRVJFUkVSR1I4VUpCc1lpVUxCUUtFUTdiOHJiSlpGSVZ4V1BQUzBBWHNGZTFKeUlpRW9nSGovcmJWRVJFUkVSRVJFUkVwRUpxN2ovanZQZjkxWTNPdWY3MnVDSlNQcW9vSHZQV0FUdUJlZFdlaUloSUlMVjJ1djV3RXhFUkVSRVJFUkVScVpDYUM0b0IrdnBzK1UzblhIK1lKU0xsNDV4VFJmSFl0Z3JZREJ4UzdZbUlpQVRDZ0E4K1JFUkVSRVJFUkVSRXBBSnFNa1ZOcjI1VVJiRkkrYVczbnU3cjYxTlFQUFpzQS9xQTF6SzhVQ1lPYkFlU3dOYmdjU2UyMXVqMjRQRVpiRTNrcDRQSExtQTlWajJZcmd0WU00eTVpTWpZNW9GNjRGZlZub2lJaUlpSWlJaUlpTWg0VVhOQnNmZCtVRVZ4T0J4V1dDeFNadW10cHhPSmhJTGlzZWxhNE1SaG5xTU9tQjQ4bnpuTWM0bklnQTNBODBBSDhBaDIwOFVqUUNmV0VhQWI2TVZ1enVqR2JyeUlCeC9sL0lVY3huN09JOEZIT08xNUJPdE1zeDh3RFZnTGJBcm1zeXVZYXlsU2Y2ejFEbnZXSWlJaUlpSWlJaUlpVXBTYUM0cUJRYUdWUW1LUjhndUZRdFRWMVFFS2lzZXcyNEhWd0lObE9GY2RzQWRXRFRnVGFNU0NvMmp3MkFEc2pZVkswNERKd1hIMXdHd3NmTXJVQ015aVJwZElFQ2xnMytBRFlHRTFKMUltZmNBbHdQVjV4aWdnRmhFUkVSRVJFUkVScWJDYUM0cTk5eVFTQXgxTlZWRXNVbjdPT2VycjZ3R0l4K09EZnVaa3pFaFFucEFZcklyeDJlRDUyaktkVTZTV1RBTU9DNTVIZ0NPQkZxQVpPQUs3YVdJT01MY3FzeHRaSHZnbjhQTUM0N1lDTHdMUGpmaU1SRVJFUkVSRVJFUkVCS2pCb0Jqb0Q2MmNjNFJDS2tZVEdRa05EUTJBMWlnV0VTbkNabUJsMnVmTHFqV1JVYXdQT0FqWVVlMkppSWlJaUlpSWlJaUlqQmMxbDZKNjd3ZUZWZ3FLUmNyUE9VYzBHZ1ZVVVN3aUltV2prRmhFUkVSRVJFUkVSS1NDYWpKRjdldnJBeXpNQ29lekxYMHBJc09WYWoyZFNDUVVGSXVJaUlpSWlJaUlpSWlJaUl3eE5SY1VlKy94M2xkN0dpSTF6VG5YMzNvNkhvK3I5YlNJaUlpSWlJaUlpSWlJaU1nWVUzTkJNUXhVRkl2SXlFZ1BpbnQ3ZS9Vekp5SWlJaUlpSWlJaUlpSWlNc2JVWkZDc2ltS1JrWmRlVWF6VzB5SWlJaUlpSWlJaUlpSWlJbU5MVFFiRklqS3luSE5FbzFIQUt2Z1ZGSXVJaUlpSWlJaUlpSWlJaUl3dE5Sa1VPK2VxUFFXUm10ZlkyQWhZVUt3MWlrVkVSRVJFUkVSRVJFUkVSTWFXbWd1S25YUFUxZFgxZjY0MjFDTGw1NXpyRDRyajhialdLQllSRVJFUkVSRVJFUkVSRVJsamFpNG9CZ2lGN0dWNTd4VmdpWXdBNTF6L0dzVzl2YjFxUFMwaUlpSWlJaUlpSWlJaUlqTEcxRnhRbkY1Um5BcUtWVlVzVW42cG9EZ2VqeXNvRmhFUkVSRVJFUkVSRVJFUkdXTnFNaWhPQlZqZWUzcDdleFVVaTVSWmV1dnBaREpKUEI3WHo1bUlpSWlJaUlpSWlJaUlpTWdZVXBOQmNTckE4dDdUM2QydEFFdGtCS1QvbkNrb0ZoRVJFUkVSRVJFUkVSRVJHVnRxTGlnT2hVS0RBcXpPems2U3lXU1ZaeVZTVzV4ejFOZlhBNnJjRnhFUkVSRVJFUkVSRVJFUkdZdHFMaWgyenRIUzB0TC8rYzZkT3hVVWk0d0FWUlNMaUlpSWlJaUlpSWlJaUlpTVhUVVhGSWRDSVZwYVdnaUh3NENDWXBHUmtMa1dlRHdlMTgrWmlJaUlpSWlJaUlpSWlJaklHRkp6UWJGemptZzAyaDlpYmQyNmxVUWlVZVZaaWRTZVZPdnBaREtwaW1JUkVSRVJFUkVSRVJFUkVaRXhwaWFENHNiR1JwcWFtZ0RZc21XTGdtS1JNa3V2S0FiME15WWlJaUlpSWlJaUlpSWlJakxHMUZ4UURCQ05SdnZYS1g3cHBaY1VZb21NZ1BUVzAzMTlmYW9vRmhFUkVSRVJFUkVSRVJFUkdVTnFNaWh1Ykd4azZ0U3BBTHp3d2d2RTQvRXF6MGlrdGpqbitsdFBhNDFpRVJFUkVSRVJFUkVSRVJHUnNhY21nK0pvTk1xTUdUTUFxeWp1Nk9pbzhveEVhcHVxaVVWRVJFUkVSRVJFUkVSRVJNYVdtZytLdTdxNmVQNzU1NnM4SXhFUkVSRVJFUkVSRVJFUkVSR1IwYU1tZytMbTVtYjIybXN2bkhNa0VnbFdyMTVkN1NtSjFKejBsdTZSU0FUblhCVm5JeUlpSWlJaUlpSWlJaUlpSXFXb3lhQTRHbzB5ZS9ac0dob2E4Tjd6NktPUFZudEtJalhGZTA5dmJ5OWc2eFhYMWRVUkN0WGtyeE1SRVJFUkVSRVJFUkVSRVpHYUZLbjJCRVpDT0J6bXVPT09vN3U3RzRBNzdyaUR2ZmZlbXgwN2RtUmRTN1d1cm82V2xoWWFHaHFJUnFNME56ZFRYMTlQVTFNVFRVMU5SS1BSL3YwTkRRM1UxZFVSaVVTb3I2L3ZyNkowemhHSlJJaEVhdkl0RlJra0ZBclIxZFVGV0doY1gxOVBRME5EbFdjbElpSWlJaUlpSWlJaUlpSWl4YXJaVlBPZ2d3NGlFb25RMTlmSGhnMGJ1T0tLSzZvNm44YkdSbWJNbUVGOWZYMVp6eHNLaFpnOGVUSlRwa3dwK1ZqbkhIdnNzUWZOemMxWnp6dHIxcXhCNFY5RFF3TVRKMDdzUHpZYWpkTFUxTlFmbGsrY09MRi9mRU5EQXkwdExZUkNJWnh6aE1QaFFhMkpRNkZRM2xBOUhBNlBTSVZxSkJJcDZieTV4anJuZG5zOTZaOW43cTlGaVVTaS8zazBHcTNpVEVSRVJFUkVSRVJFUkVSRVJLUlVOUnNVVDVvMGlibHo1NDZhOVltN3U3dDU1cGxucWoyTnFnaUZRcnNGeGFrSzdHeFN3ZkpJQmNYRkJyak91V0VIeGFGUWlIMzMzWmVXbGhhbVRKbkNIbnZzd2RTcFU1azVjeWIxOWZYOSt4b2JHNGxHb3pRME5ORFUxTlQvK1VqejN0UFYxVVVvRktLeHNiSGtZMVBxNnVyS1BUVVJFUkVSRVJFUkVSRVJFUkVaUVRVYkZBUGNmUFBOeEdJeGR1M2FWZTJwakd2SlpKSmtNcm5iOXA2ZW5pck1wdkxXcmwwN3BPT2NjelExTmRIUzBrSkxTd3NUSmt6b2I0dWVhbitlSGtoNzcvdmY1NzYrUHJ6MzlQWDFrVWdrNk9ycW9xdXJpNTA3ZDlMVDA4T3VYYnZvNnVxaXI2K3YvM3AxZFhYc3RkZGV6SjQ5bXdVTEZuRGxsVmR5MEVFSDVaMWZTcmtyNVVWRVJFUkVSRVJFUkVSRVJHUmsxWFJRZk54eHg3Rno1MDd1dlBOT0Rqcm9JUGJZWTQvZHhtemN1Skd1cmk1MjdOakJsaTFiMkxScEUxdTNibVhqeG8wa0VvbitvQzMxdkxlM2w4MmJOL2NmazBnazJMWnQyNkRRMDN2UDFxMWI4d2FoeVdReTYzckoyY1lVR3BjZUVPYmJYK2c4TXJwNDcrbm82S0NqbzRPTkd6ZU8rUFhpOFRnYk5teGd3NFlOM0h2dnZkeDY2NjE4Ly92ZjU4d3p6OHc2dnFtcGFjVG5KQ0lpSWlJaUlpSWlJaUlpSWlPanBvUGlsSk5PT2lubnZtemg4WGlTU0NSNDRva242TzN0N2QvVzJkbkpVMDg5MVI4K2UrOTU4Y1VYMmJScEU4bGtrdDdlWHRhc1dVTjNkemN3T1BST0Q3ZlRqMDhmRTQvSGR3dlJlM3A2K3F0ZzA4WGpjWHA3ZThzV2NuZDNkdytxb3BYY2R1N2N5ZlhYWDU4ektKNHpaMDcvYzdXZUZoRVJFUkVSRVJFUkVSRVJHVnVLVzZ4MWxQRXFqWlVLOE42VFNDUnk3azhrRW9NQzdQU3g2ZTIyVjYxYXhaWXRXOWk2ZFN1clY2OW00OGFOUFBIRUUyemV2SmwvL3ZPZkkvY0NobW5tekpuY2YvLzlnd0xoZEoyZG5UUTNOd1B3M0hQUE1XdldyTHpuYzhVdURpMGlJaUlpSWlJaUlpSWlJaUlqYmx4VUZJc01oWE9PU0NUM2owaStmZW1PTys2NG9zYWxRdWRVUlhZOEhxZXpzNU5kdTNheGE5ZXUvdWU5dmIzMDlmWFIxOWVYdGFXNGM0NjZ1cnIreDBna1FqUWFKUnFOTW5IaVJKcWFtdm8vRDRWQ09PZjZyN2Q1ODJZNk96dVpOR2tTMDZaTkl4d081NXh2VTFNVE45eHdBNDg5OWhoNzdybG5VYTlSUkVSRVJFUkVSRVJFUkVSRVJvY3hXZUduaW1LUnNVY1Z4U0lpSWlJaUlpSWlJaUlpSXFOSHFOb1RFQkVSRVJFUkVSRVJFUkVSRVJHUnlsSlFMQ0lpSWlJaUlpSWlJaUlpSWlJeXppZ29GaEVSRVJFUkVSRVJFUkVSRVJFWlp4UVVpNGlJaUlpSWlJaUlpSWlJaUlpTU02N2FFeEFwbDRVTEYwNExoOE1iZ1hEYTVxWHQ3ZTJ4YXN5bnJhM3RYY0ExenJtV2JQdTk5MzhGemwrNmRPbFRsWjJaaUlpSWlJaUlpSWlJaUlpSWpIY0tpcVdtdExXMS9kWTU5L3JVNTk1N24wZ2s5bHV4WXNYVDFaalBLYWVjTWljU2lkd0V2QzdIa0Y3Z1d4MGRIWis3Kys2N2QxWndhaUlpSWlJaUlpSWlJaUlpSWpLT3FmVzAxQlRuM0hVWm43dHdPUHorYXMxbnhZb1ZUN2UzdDUrU1RDYlBBelpsR1ZJUFhOblUxUFJVTEJhN0VOMjhJU0lpSWlJaUlpSWlJaUlpSWhXZ1VFcHFUU2dXaXowTDdKWGE0TDEvZWN1V0xiTWVmUERCZUJYbnhZa25uamlscWFucG04RDVlWVk5REx5M3ZiMzl2Z3BOUzBSRVJFUkVSRVJFUkVSRVJNYWhjT0VoSW1PS256OS9mZ3ZRbXRyZ25HdHFhbXA2Yk0yYU5ZOVZjVjVzMkxDaGU4MmFOYi9jZi8vOTcvVGV0enJuSm1jWnRpZHcwZno1OHcvY2YvLzk3MTJ6WnMydVNzOVRSRVJFUkVSRVJFUkVSRVJFYXA5YVQwdk5jYzU5RDBpbWIvUGV2NjlLMDluTmtpVkwvaFNQeDEvaHZmODAwSmxqMkxuSlpISk5MQmE3ZXZIaXhWTXJPVDhSRVJFUkVSRVJFUkVSRVJHcGZXbzlMVFdwcmEzdFY4NjVONlZ2U3lRU0J5MWZ2dnpKYXMwcG04V0xGKy9sdmYrSzkvNWM1MXl1bjhjZHdEZDZlM3UvdW5MbFNsVVlpNGpJZVBMdndMZXJQUWtSRVJFUkVSRVJFWkZhcEtCWWFsSmJXOXZwenJuZlpXeitSbnQ3KzRlck1xRUNZckhZcTRIL0JZN09OY1o3djlrNTkrV2RPM2YrejczMzN0dFZ1ZGxKRFhrREZyajBBSThDeTRFVzRBSGdlV0EwM0VneEV6Z1krL2RwS25CNHNIMEM4TXJnZVNQd21zcFBUVVFxNER2WTc2WHBRQyt3R0dpcTZveEVSRVJFUkVSRVJFUnFsSUppcVZVdUZvczlCK3lWMnVDOTN4NkpSUGI0d3gvKzBGUEZlZVhqRmkxYTlNNVFLUFFsMHVhZHhRdmUreTlzMmJMbGV3OCsrR0M4VXBPVE1TOENiTU5DMXRUNjlFbTBCSUdJakc2ZFFITzFKeUVpSWlJaUlpSWlJbEtMRkJSTHpZckZZcDhFUHBlK3pYdi96cVZMbC82b1NsTXFTaXdXYS9iZWY4STU5eEdnSWMvUVo3MzMzMmhzYkx6Mk43LzVUYTYxamtWU0lrQUg4QTVnWCtBSTRFamdzR3BPYXBSNERuZ3FlSjRBMWdBdnBPM3ZBUDRCWk42WXNSWDRKK0JIZW9KalhCZzRDcXNTTGFRQis3Nk1sbmlOK2lFZVY4cmNLc0ZqMzQrclN6d3VDVHdFRkxzOFFSTndiSkZqSjJEdmJialF3REo1QW5nUjJJNTlYWThISmxYbzJpSWlJaUlpSWlJaUl1T0tnbUtwV2NINnY4K1NWakhwdmI5NzZkS2xKMVp4V2tVNzVaUlRab2ZENFU4NjV5N0Uvck04bDYzQWR4S0p4RGVXTDErK3VVTFRrN0ZuUCtCVzRGN2djaXdRRlJFWnpTNEFYZy84QjNZRGg0aUlpSWlJaUlpSWlKUlJwYXBEUkNwdXpabzF1K2JObTNla2MrN2cxRGJuM0w1ejU4Nzk2YnAxNjBaOW9McHUzYnFkYTlldS9kMSsrKzEzczNPdTJYdC91SE11Mjg5c0ZEakpPZmZ2OCtmUDMzdnUzTG1Qcmx1M2JudWw1eXVqWGdRNEZQdTkzdzcwVlhjNklpSUZ2UVpyTzcyTTRxdWxSVVJFUkVSRVJFUkVwRWhhbTFKcW12Zit1c3h0b1ZEb2c5V1l5MUF0Vzdac1EzdDcrM3U5OS90NzcyLzAzbWNOK0p4empjNjU5MFVpa2JWdGJXMjNMbHEwU0MyRkpWMEg4RGdXdWpSVmVTNGlJb1U0ckp2R1pxQ3J5bk1SRVJFUkVSRVJFUkdwU1dvOUxiWE90YlcxclhQT3pVbHQ4TjV2ajBRaWUvemhEMy9vcWViRWhpb1dpKzNudmYrMGMrNmRGTzRLY0kvMy90cElKSExyV0gyOVVqWVJiSDNpODRCTEdGaVRWMFJrTkdvQlBnRnNBNjVCWWJHSWlJaUlpSWlJaUVqWnFhSllhcDEzemcycUtuYk9UVW9rRXVkVmEwTEQxZDdldm03cDBxVVg5UFgxelFlK0Nlek1NL3g0NTl6TmlVVGloVmdzOW8zRml4ZnZYNkZweXVqamdUZ3dDNWhaNWJtSWlCU3lKM0FJMW5JNlh1VzVpSWlJaUlpSWlJaUkxQ1FGeFZMemVudDdyL2ZlWi80bjgzdXJNcGt5V3JGaXhkUHQ3ZTJYaDhQaHZaUEo1SlhBTTNtR1R3RSs1TDEvS2hhTC9ibXRyZTJjQ2sxVFJvOGtGcmJNQUtaV2VTNGlJb1ZNQitZQ25VQ2l5bk1SRVJFUkVSRVJFUkdwU1dvOUxlTkNMQmE3SFRnamZWc3ltVHg4MmJKbGoxUnBTaU5pMGFKRjV6cm5yblRPSFZsb3JQZis2YURhK3NiMjl2YVhLakE5cWI2M0FUOEIzZzM4dU1wekVSSEpKd2JjQ0h3RXVMWEtjeEVSRVJFUkVSRVJFYWxKcWlpVzhlSzZ6QTNPdVE5VVl5SWphZG15WlQ5WnVuVHBVY0RKM3Z2ZmVPOTlyckhCdXMxZkJEYkdZckZmeEdLeDgxcGJXeHNyTmxtcGhsNnNzcmdCL2Y0WGtkR3RCV3VadjczYUV4RVJFUkVSRVJFUkVhbFZDZ3BrWEdodmIxL212WDg2WS9QNXJhMnQwNnN5b1JIVzN0NSs1OUtsUzk4VURvZm5BWjhuZjF0cWdMY0FQNnFycTl2UzF0WjJTMXRiMjV0R2ZwWlNCVjNZbXRhTjZQZS9pSXhlSWFBZWVCbllXdVc1aUlpSWlJaUlpSWlJMUt4d3RTY2dVaW56NTg5dmNNNHRTbjN1bktzTGg4UEpOV3ZXTEsvbXZFYlM2dFdydDYxWnMrWlBhOWFzK2RhOGVmUHVjYzdWQXdjQWtXempuWE4xenJsRG5IUG56SnMzNzhyOTk5Ly9xSG56NWtVT091aWdEYXRYcis2cDdPeGxCTXdDRmdNUEFRK2dkVDlGWkhRS0FVY0I4NERiVVZnc0lpSWlJaUlpSWlJeUlyUkdzWXdicmEydGsrdnE2cDV4enJXa3RubnZkOFhqOFgxV3JseTVyWnB6cTZUVzF0Yko5ZlgxNy9UZW4rdWNlMDBKaC80UitFVnZiKzhkSzFldWZIbWs1aWNqNnBWWUcvWmJnV3VBN3VwT1IwUWtxM3JnQXVBazRJUEFsdXBPUjBSRVJFUkVSRVJFcERhcG9sakdqZlhyMTNmUG56OS9nblB1dGFsdHpybjZVQ2pVdTNidDJwWFZuRnNsclYrL3Zudk5talgzcjEyNzlzWTVjK2I4d0RtM3hUbDNBREN4d0tIN0EyOE1oOE1mblQ5Ly9zTDU4K2RQM21lZmZaNWR2Mzc5amdwTVc4cGpNbkF5OEN4d1B4Q3Y3blJFUkxKcUFWNFAxQUcvQWZxcU94MFJFUkVSRVJFUkVaSGFwSXBpR1ZlQ3F1TG5uWFBSMURidi9iYWdxbmhYTmVkV1phRllMSFk2Y0luMy9sVG5YQ20vR3g3MDN0L2huTHVqdmIzOThaR2FvSlRGdnNDWGdLZUFyMkxyRll1SWpEYXpnZTlpTjdWOENPaXQ3blJFUkVSRVJFUkVSRVJxa3lxS1pWd0pxb29uT3VkT1NHMXp6alU2NXpyWHJsMzdsMnJPcmNyOG1qVnJubHl6WnMyUDk5MTMzK3ZDNGZBNjczMGpzSzl6TGxUZzJGbk91WVhBcGZQbXpmdTMrZlBuSDdyLy92czNIM2pnZ1J0WHIxN2RXWUc1Uy9FaXdMSFkrcDkzbzliVElqSTY3WVVGeEU4QWZ3QjhkYWNqSWlJaUlpSWlJaUpTbTFSUkxPTk9hMnZyOUxxNnVnMlpWY1c3ZHUyYWRlKzk5M1pWYzI2anpZa25uamlscWFucFRkNzdNNEEyNTF4aktjZDc3eDhGVmdETE96czcvM1QzM1hlcmdyVzZHb0FyZ1RuQXA0QVhxenNkRVpHc2pnYitESHdMK004cXowVkVSRVJFUkVSRVJLUm1LU2lXY2FtdHJlMnJ6cm1QcEc5TEpwTlhMbHUyN0t2Vm10Tm9GNHZGbXIzM3B6dm56Z0JPQnlhVWVJb0UxcVo2T2JBOEhvL2Z2WExsU2xXMFZwYkRxdlJPQWk0SDFsZDNPaUtTWmpLd3JjaXhkZFR1R3VNT2VCM3dZK3lHbGh1cU94MFJFUkVSRVJFUkVaSGFwYUJZeHFVY1ZjVXY3OXExYTE5VkZSZTJZTUdDK2xtelpyV0ZRcUczZWUvZjdKeWJOb1RUOUhydkgzYk8vUlc0enpsMzM1SWxTMWFYZTY2eW0wdUJzNEQzQWxwVFdzYTZCaUJhY0ZSK2ZVQ2hOZW92QlJZRFZ3UHB5eFJNQmY0SlBBeThQdGcyQlRnZStGMEpjNWdMM0lOMVlMaVUvSUh4bTRIdkFPY0FkeFp4N3FPQS93VitBSHd2eDVnV3JCMzkzY0FIc1J0N3FpVUV2QVg0TlBDQllFNGlJaUlpSWlJaUlpSXlBaUxWbm9CSU5heGN1ZkxsdHJhMjd3R1hwYlk1NTZaUG1ERGhZdURiMVp2WjJMQnExYXJlVmF0Vy9RNExRaTVldkhqeE1jbGtjcEZ6YmhFV2tEUVVjWnA2NTl5eDJKcTVIL1RlMDliV3R0azVkejl3WHlLUnVNODVkKyt5WmN1Mmo5d3JHWmVTV0pCVnpOZElzanNMdUI0TDl0NkVCWTFqeVVyZ1pPQnJ3QlZwMnc4RTJySFhFd1BXRHZNNnM3R0FjcmplQ2VScVczOGw4TGxobnY5dTRNUUNZOTZGdFVQK1RzYjJDUFk2bjAvYjlyOVlpUHRqTEhUZFdzUWNYc1lDNlBPd2l2L3pHQnhJcDY3MVdlRGpRQzl3Qk1VRnhmOFBPQTViNnplWDA0SERnYzFVTnlRR3U0bHhNckFKZUtyS2N4RVJFUkVSRVJFUkVhbHBDb3BsM0FxRlFsLzIzcjhmcUUvYi9MRUZDeFpjdTJyVnF0NXF6V3NNU2k1WnN1Uis0SDdnaTYydHJZMzE5Zld2OWQ2bmd1TWpzUXF4Z29MSzVOT0EwOExoTUFCdGJXMVBBZmNCZndYdWk4ZmovMWk1Y3VWWUMrWkdrd1FXd3BTMDNyUU1jaTR3Q2Z0ZTNaZmhCNnFqUlJ1MmZqWEFJbkpYbnhackFsYjlPbHdONUE2S1UvNlRvWDBkaW5tTkIyQWg4YlBBa294OTJYNjNmUng0QlFPaDcvL0Rmbi9sc3d0NGV6RHVLOENIMlQwb3ZocHJHZjhJOEE2c2tybVFFUGI5R3NkdWJzamxqT0R4NWlMT09kTENXSVgxRGl4QUZ4RVJFUkVSRVJFUmtSR2lvRmpHclNWTGxyelExdGIyUGVmY3BXbWI5NW85ZS9hRnExYXR1clpxRXh2amduV0hsd1lmTEY2OGVLcjMvcFMwNEhoK0tlZHp6aDJBQlRYdkFLaXZyKzl0YTJ0NzBqbjNtUGYrTWUvOVk0bEU0ckhwMDZldnZ1MjIyNnBkQ1RjV0pMRTJzNm9vSHJxcmdZbFlxRmNySVRIQXo3QzFZUlBBcldVODcxMVlxRjZxZTRERGloeTdFUXR5UzVVc1lzeEZ3ZU1Qc294UEJjWHAyNThHVHNEVzFqMFhXQTdzQjd5VU51Wmk0SkFjMTNzUWVBSDRac2IycVVBblZnRjlZWTVqcjhWYXlrZXh3UFZrN0dhR1gyQmhkRXZhMkZTNzdhbFlvQjhQcmowM3g3bGZwbkNMN25JSVkwRjdEOFY5ZlVSRVJFUkVSRVJFUkdTSUZCVEx1QllLaGI3b3ZYOFBHVlhGcmEydE42aHF0VHlXTEZteUJiZzkrR0RSb2tYN2hrS2h0aUE0WGdqTUtQR1U5YzY1UTRGRG5YTTQ1d2lGUW16ZnZyMG5Gb3M5a1FxUFE2SFFZOTc3eDVZdVhib0doUTNwUFBhN1A0cTFlUFhWbmM2WWRDK3dzTnFUR0FHYmdUTkg0THdKQmdMR3llUmVmL2RWV092NjY0QXVTdnU1dldISXM4dXZCWGdQMXVyNXUxbjJweXJ6ZXpLMmQyRVZ4UTlpci8ybGpQMXZabUJONDJ4ZWxXZmYrL0xzK3lNV0ZQOEZxNEpPZVN1N1YyWFB3TUxmOHhpNGNTUmZsZklGV0ZnKzBzTFl6VUhGVkV5TGlJaUlpSWlJaUlqSU1DZ29sbkZ0eVpJbEw4UmlzUnVCOTZlMk9lZm0xTmZYbnc5OHYzb3pxMTNMbGkzYkFOd1lmTEI0OGVMOWs4bmtzYzY1WTczM3h3SkhPZWVhaDNEcUJ1Qnc1OXpoemprQW5IUEVZckZlNy8zVHdEcXMrbk1kc000NXQ5WTV0eTRJc3NlVE9CWU9LeWlXU25zWFZpWDdXcXg5Y3FhdllXc0Yvd05iUjdrVWI4cHh6a0wrWG1EL0JWaTQvWDBHcjBPY2tpc29Udmw2anUxdnhRTFJRbTRGM29qZG1IQlBFZU16bDAxb3gzN20wNTJJdFU0bm1NTmx3Zk5ieUw3ZTluSEFQSEsveG5LckIvWUJIcWpROVVSRVJFUkVSRVJFUk1ZdEJjVXk3am5uUHBkTUppOTJ6dlgvUEhqdlAwMzJOcU5TWmt1V0xGa05yQVorN3QzQkpBQUFJQUJKUkVGVUdtd0t4V0t4QmNsazh0aFFLSFNzOS81WTU5emhESzc2TGtWOVd2dnFRYnozeEdLeEhRVGhzZmQrcmZkK1hmRDUybzZPanZYMzNudHYxeEN2TzFwMUFkMUFFOVkyVjkvalVrbVRnQjhEeHpJNGVId3pGbUN1cFBTUUdLQ1ZFdHZhQi9MOVhta0NQaFk4L3had0JMYitjTHJKd2VPaFdPdnVRaTdHS252ajdCN2dacFA2K2V6RmZtNUxkUjY3ci9QN0FBUFZ4bWRoNzl0dmdiTnpuT09IV0ZDY0dVS1BsQW5ZalN3N0tuUTlFUkVSRVJFUkVSR1JjVXRCc1l4N1FWWHhUZGgvNEFOV1ZSeUx4YzVwYjIvL2NSV25ObDRsMjl2Ykh3VWVCVzVLYlZ5OGVQRVJ5V1J5Z1hQdUVPLzlZY0JoenJuOXluQzlpVmdBZEVTcWxYWEtoQWtUYUd0cjI0aFZJRy8wM204S0hyY0FtNUxKNUtad09Md3BtVXh1Q2lxbHg0SU9iSjNUVkZCY0tTSGdMVmpiM0ZjQWUyQ3RqaDhDdmtEMmFza2pnQTlpNjZ6T3hsb1lQd1A4SHJpUzNhdWhqdzYybndSTXh3S3lPNEV2QjlkSmR3end0K0Q1WGxobDZLZUF4VmhMM3VldzRPOXpXTGllN2dyZ0s4QVR3V3ZKcHRTNVoxT0hoWGRuQmE5dEJoYXVQZ1pjVDFDVm44TkNyRkwwT0N4NGV3YTREZmg4bm1NeTM1TVhpNWhqS1g2QVZmNitGZmdpOEpGZ2V4ajQ3K0Q1cDRkNDdrc1pXblY4dnJXNnJ3Um1CYytmeDk2ZnQrY1l1MWVlZmVrdVphQUY5S2tFTGZuelNGVXN0MVA0cG81SjJQZFpzZXF4NzIvU0hyTkpWVDVYS2lpZUhGeHJZNFd1SnlJaUlpSWlJaUlpTW00cEtCWUJrc25rNTBPaDBNWHAyN3ozLzRsVnZza29zR1RKa29lQmg5TzNIWGZjY2RHSkV5Y2U1cjAvMUh1L0lLZzhQaFFMYmNyQ09iY0hGbXFTM3RJYUlCeTIvQ1FVQ2hHTHhRQTZ2ZmViZ0UzT3VaZFR6NEhOenJsdHlXUnltM051bTNOdVd5S1IyQllLaGJZMU5qWnUrODF2ZnROWnJ2a1dvUU1MUGxPdHB5dWhEdmdkMEJaOC9od1dYTzREbkE3OGlkMkQ0cXVBVHpMUUh2dEZMTncrT1BqNEdJUGI1SDRJYTEwY3dpb3Zud2JtWU9IZDI3REt5dHR5ek85STRDZlllclF2QmZQZEQ2c2VQU3FZWXlraFpLbHp6K1U3d0VYQjg1ZUJOZGg3OXVyZ1l3RURZV3U2THpKUStab0lyajhuMkhaeUNhOWpKTHdIVzRmNGN1RFh3SitCQzdIM1pTbTJ0bTRwWHNSK0w1d0xyTXJZdHcvd2JlQ3YyTTBDMmZ3SldKOWwrMndzS0U2M0ZBdmQwNzBSKzk2NUR2ZzVGdWorSEd1em5jMnV0T2N2QXIvTU1TN2xaR0J2N0gzWlZHQnNxVUg1R2NEK1dNdnArL09NcXdzZUs5VjZlaUlXRkJkNnZTSWlJaUlpSWlJaUlqSk1Db3BGc0hWelk3SFk5N0hBQWdEbjNNRnRiVzN2VzdwMDZiVlZuSnJrRWJTRnZwK01rS08xdFhWeVhWM2RFVmhvM1AvaG5KdTgrMW5LcXNrNU53Y0w1UVpWSjRNRnlpbXBrTG1ucHljVk1tL3kzbThEdGpubnRubnZ0em5udGdIYnNBcmdJZlBlcjErNmRPa1BnazkzQmVlTFVybUs0dmRpSVhFSEZxejlLZGdlQWs1ajl4YTgvNEZWOXdMOEwxWngvRUx3K2I1WXlKZ2VpcDBKZkFNTFJmOERXeGUyRDN1Tlh3VXV3YXJUNzhGQzZrdzNZMkhaeDdIM2V5SVcvSjJOVlgyZWpnWGR4U2gxN3ZuVUFkY0MvNE5WRWFlMmZRdGJWLzFEd0RVTURqcmZ4VUJJL0Mwc3RONkNWWStlaTYwUlBJbktTbis5TDJOaDhhK3dDdVBYQUovQnFtVXpnOWw4anNGQ3psM0FsNEREZzQ5MDlWaUYrQ25ZalFuWktuS3ZDeDdQeG9MUVh3U2Yzd0EwQjNOUC9TQW5HQnowZ3QwQUFGYjltcW84NzhzeUxwdC9BTzhvTU9hWFdGRDhPZUN1SXM1WmlwOENqd05QWXRYbmZ3aWVaMHI5clZpcGl1SW03SGRDWnN0c0VSRVJFUkVSRVJFUktUTUZ4U0tCdnI2K3F5S1J5SVVabXovWDJ0cjZvNVVyVnhiem4vNHlTcXhjdVhJYlZxbjQ1L1R0Q3hjdW5PYTlueE1LaGVZNjUrWmlnZTVjNTl4YzcvMGM1MXlsQTdSME01eHpNMUtmWkliTXcvUm5MSlNEd1VGeHBTcUtVK3VoM3NkQVNBd1czR1VHc0hzRG53MmVYd1g4VjhiK0RWalltbEtQaGNSZ2dlUFZhZnU2c1BiUEoySWg0a1ZwNTA3M0dCYThwdXdBM2czRWdLbkE2N1BNTTV0UzUxN0k1Y0RXakcxeHJJcjRIVmgxNjBJR1dsRFhZZFhFQk5zK2xIWmNML1k5OEFMd3h4TG1NQnlwbHNXWkFlMnZzWEQrZkd5OTNGbFlLKzJIS2Q1RjJBMEl4WWhTWEhlSXpWaFFmREYyZzhEajJJMEZDL01jTXlkNGZDSFBtR3lLL2ZzcjlUTWFMdktZSktXdE83NFV1eEhpbTlnTkZhL0dicFpJbDdwdXBTcUttN0h2ODh6dmZSRVJFUkVSRVJFUkVTa3pCY1VpZ1JVclZqemQxdGIyTGVmY1phbHR6cm5wZFhWMW44UmF4Y29ZdDN6NThzMVlHUFQzYlB0UFBQSEVLZEZvZEk3M2ZqWndRQ2dVbWdQTTlkN3ZpYldmbnVHY2E2bmNqRWRFTmRZb2ZpWjRQQllMYlArWlordzdzWFZqWDhTcWNRdHB4UUxhSHF5Q05sTVNDOE1PQjE2YjR4eGZ5N0t0RTFpQlZTdlBLMkllVVByY0M4a1ZsRVd4TlhNUHdsb2twNXpFUU52MVhHc1JMd0dlQWc0b3cvd0tTUVhGMmRwc1g0WUZzSHRqYS9aK0tzdVlmRDVHL3ZXV2h5SzF2bThyTnVjTHNCYmkrUndTUFA2cmhPdThCcmkzdEtteHNzaHh2d1Bla1BiNWQ5azk0TTFjMi8zM1dIWHhPVmlnL2tZR2g4MlZiajNkZ0gwdE9pcDBQUkVSRVJFUkVSRVJrWEZMUWJGSW1xNnVyczgyTlRWZGdMV2VUZm53S2FlYzh0MFZLMVk4WGExNVNXWGNkZGRkVzdGdzdoKzV4aHg5OU5GMWt5Wk5tbGxYVnplOXI2OXZSamdjbmc3TThONVBkODdOOE41UEIyWUFxY2RwenJuUjlMczJ0VWJ4UkNvWEZGK0xWZXhPeDBMNk80RHZBY3ZadlEzejhjSGpjb3ByZFh0TThPZ1pYSzJjYm8vZ2NjOGMrM09GZktrMjFjMUZ6QU5LbjNzeERnYmVpcTJqUEQvNFNLOThyMDk3bnFyYzNrRDJkWGRUbnFFeVFYRkQ4Smp0dmRnR1BJRUYzWjA1eHVTVGFzdmVnRldORDhkOURGNGIrY2RZZGZOZkN4em5nQk93NzcxSHNEV2ppL0VpMXBaOEpEeWE4Zm1aUlI3M1h1eEdqdE9CVDJQVitTbVZEb29ic2FDNnE5QkFFUkVSRVJFUkVSRVJHWjdSRkY2SVZOMWRkOTIxdGEydDdkUE91VyttdGpubjZpS1J5SmV4TlN4bG5Idnd3UWZqV0lDWWJhM2JyRTQ0NFlRSnpjM05rNVBKNUdSZ1VpZ1VtdXk5bit5OW54d0toU1lEazd6M2s0TTFsQ2VuUFU5dHI4dC9oWkowVXZtZytIa3N4THdhT0N2dDQwbmdFOERQMDhiT0RCNWZMUExjVTRMSFJnYUMwbHdhYzJ6UFZibllIVHdXMjZLNzFMbm5Fd0srZzYzbjY3Qld2STlqYmNUWFllSHh2aG5IVEE4ZU54VTRkN0ZySkE5WHF2bytXK3YrOTJCckJ5ZXdJUC9iV0VWMnFhTEFWN0FLNEZLRFRJZFYxbitad1VIeEVteTkza0tPeE9iK0VMWU9kTEhXQTVjV09mWXE3TDE2RDlheXUxUnpzUzRLNmU0RWpzcll0aE5yWjM0UFZ0MTlKMVpSRHdPQmY2V0M0am9zS0s3VW1zZ2lJaUlpSWlJaUlpTGpsb0ppa1F5VEowLytuKzNidDE4SzdKKzIrZTJMRmkzNjVySmx5d3BWbUluczV1Njc3OTZKQlRIUEZCcGJBWEVzOEpuR1FHdmdTdGlBM1d6eE1XejkzL2NBQndLM0F4L0FRbEVZQ0tNbVpwNGdoMVFJK1RoV2ZWdE5wYzQ5bjh1eEtzOE83TDI2ZzRIZ0d1QlY3QjRVcDRLMVFoWFEwVExNcnhpcEVIOUh4dmE1d0ZleDc4WFRzQXJlZHdDM0FyOUpHMWRLb1AxajRGMGx6dThWWks4bVQyVFpsczM1d1dNeG9YS21Cb3E3QWVFVUxJeCtpdHczT3FTTE0zaitIZXdlMU9kYXcvZytiSzNpRHdPZll5QW9UbDIzTzl0Qkl5Q0NmZTBWRkl1SWlJaUlpSWlJaUl3d0JjVWlHVzY3N2JaRVcxdmJSNXh6djByZjdwejdEdkRLS2sxTHBGd1NXQUF6Z2NwVkZLZGJqMVVzZmdtNERRc0tQOHRBVVB3NHRwWndydldFTXowWlBNN0hYdFBPc3MyMGRLWE9QWjl6ZzhmdkFEL0pzbi8vTE52V3ArMmJqTFZtenRRQUhEcnMyUlVudFY3eVMybmJIUEI5N0d2MUdheE45MlhBejdBVzVYOWhZTjd4NExHWXYxVm1BNmVXT0wrOVN4eWZyb1dCb1BpSFJZeS9HTHVSNGR2WTEya05nOWVYTG1SVmtlTStqdjFzRGRVbnNhL1JWV25icWhVVWk0aUlpSWlJaUlpSXlBaFRVQ3lTeGRLbFMzL2QxdGIyWitmY3lhbHR6cm1qWXJIWTJlM3Q3VCtyNXR4RXlxQVBDN3FxRVJTbmRBRFhZVUh4ZEt3RmNDZFdZWHd4VnUzNUR1QkhCYzZ6REt2a2JjQUN4OC9uR0ZmUHlGY29sanIzZkdZRWo5bkMzamVtN1UrWFd2TTVncjBYbjgweTVqTEtVL0Zjak5RNnlNK21iZnNZOERwc3Jlb3ZCTnR1QWM3RFh0ZlhzSXB6R1BoNnBhcHZId2F1QWE3UGNxMUZ3VWVsWEFaTUJWWmlOd2dVY2dCV0pmNFU4RjNnQml6TXorZFU0S0RnZVFKYjE3dlE5L0RmaXBoTFBsMVlSWEc2cHJSOWxWRE4zMHNpSWlJaUlpSWlJaUlpSXJCdzRjSUZiVzF0eVZnczVsTWZiVzF0ejUxMjJta05oWThXR2RXK2liWGNuVldoNjMwWlczKzJLVzNiQkN4WTllemUvdmNQd2ZZZTRLTU1EallQeEFLemRGOFB4dmRoYXg2M3BPMXJDYTc5UU1ZeHh3VEhlR0RQSFBQK1VyRC9yb3p0VndUYnN3V0VwYzQ5bDJYQmVUWmd3VE5ZV1BwbWJBM2lqbUIvWmpCK2E3QTlBVnpKUUp2cGFQQjVIRnV6MW1QdG45UGxlazhPQng3RDNvZVpGTytCNEZ5cEcyNWFzYTlSQjdBZ1kremVXSXRxRHl3TXR2MHUrUHdJWUZMdy9JOFp4MDNDd3ZTYnNaYldtUi9mRFk1N1k1WjlyY0d4LzVYbk5mdzJPSDU2MnJZNVdPVzZ4MXBEcDV3WWJNdDJNOUZOd2I0MzVMbFd1aU93WUhZVDhKSGcySnNvUGtSTnZmZlRTOXlYemFaZ2ZLVUMzQTlqdnhNeVc2dUxpSWlJaUlpSWlJaEltYWxxUXlTSDVjdVhyM0xPM1pTK3pUazNLNUZJWEY2dE9ZbVVTUitWYlQwOUh3dnl0bUd0b3AvQTJoR2ZnWVdERjJXTVB4ZHJRVnlQaGN4YnNQV2ROd1hIWHB3eC91TllxQmpHcWxTM0FLdUJ0Y0RXNE5xbHRQa2RqbExubnNzWHNLL1RQbGhJdXg1N3IzNkpCWkVQNVRqdUV1QlI3R3Q3ZFhEOXA0UEhxN0VxNDBkS2ZFMFhZTUh1Q1ZqZ1dveTlzRmI5Y2VCQkxIaitLZlkxdXBUZFd5ay9DL3huOFB4NzJFMEZMd2VmNzRtdHFaMGFsMjQ3VnBsN2ZyRHZGT0JOMlB1MVB0Z1A4RUx3K1I1WVpXOHpWZzA4bWV5VjE3bUVnQnV4R3hCK3g4QTZ2b1drUXM4MVJZdzlIbWpIV2o2L0g2dXlUcTNCZkRzRGF6OVh5a1FzdE02MXR2RkljRlIyRFhVUkVSRVJFUkVSRVpGeFNVR3hTQjdoY1BoaldEdmNmdDc3VDdlMnRnNW5iVXVSYW90akZhWjFGYnJlTlZpNCtTeFdPVG9kcXhqOEhGWmxlM2ZHK0sxWTRIY0JGc1J0eHlwWk80SGZBMmRsak8vQndzSHpnL0U3c1lyUktWaUw0ODlUdWZYRlM1MTdMbjhDWG9PRmtTOEY1M2dLZUEvd3dUekh2WXdGalZkaHdiVERRczI3c1pBM1YydnVUSW0wNTdjQkc3R3YyWklpano4anVQWmR3QzZzNWZTZVdHaC9VNDVqL2hlNEh3dkVwMkZoUDFqNzVkUjZ4MnV6SE5lQXZTOVBZQ0h1ZnpFUUxHZDZML0R2V0poK0YxWnQzcGhqYkRaZndpcWVPNEFQWk94THRZV2VoNzMybEZuQXE3RHZnWHhCOFI1WXRmK2ZzZGJpbDJIQk1OajMwODNBVzdGSzlzdXdtejBLU1ZVRHAzOGNYY1J4S2Z0aU56MjhYR2hnR1NXeDkwL0xvNGlJaUlpSWlJaUlpSWhJZGNWaXNVK210NThPV2xCbnRqOFZHVXMrajFYM0hsenRpY2lva21xZDdDa3RQTTFVaDFYdmVpemdCQXY5UG81Vjh1YXpOeFpNQXJReDBQbzcxUWI4YldsanAyTlZ5QzhHKzE0Q1Bzbmd0WDl2RHZZZG5yYnRaT0FuUUhld2J3c1cwR2EydzRiQnJhZFRMYUE5Y0U2V3NaT3hzTmhqbGZNcnNlcnliZVJ1U1QwTnUzbmdaOWdORHg2cmZuNTlsckZnMWZkYmczRzdzRmJqRndGSFlvRjVTcXE5OUYreDl5LzlJOVUyTzczMTlPdXdHeHlpYWR2QzJIclFIcnZKb1ZJdXc5Ni9WeFFhS0NJaUlpSWlJaUlpSWlJeW9rNDc3YlNHdHJhMjV6TEQ0a1dMRnAxUjdibUpETkZuc2ZEcXlHcFBSRWFWODdCUThMbGhudWYvQmVkNW5zSGhaYWtpV0pWd0twenRacUJTK0MxWU8yU1B0ZGIrZDZ4ZDlkNVlxK3NWV0VpYkRJNUxYeXM2WlJxMnB2WHp3WG4reWVCS1lCZ0lpdmZEcXFvOTFnbzZsM094U3VpK3RIbDNCT2RKcmU4OEh3dDQveFhNTHpWdUUvQ1pISE5OTndXNzJTTTFuOVJIRW1zdkRxV3ZVZnloWUZzY2E1WCtVTWI1MzFSZ1R1V1VDb3F6QmZjaUlpSWlJaUlpSWlJaUlwVzFhTkdpdDJVR3hiRlk3SVhXMXRhV2FzOU5aQWcrZzdYM0xhVUZyZFMrSDJPaDRFK0dlWjVHck5WMXNlc3g1M01ZdGtielpnYXZaZDJNcmVQN0xnYTNVSGNNVk55bXd1cDNGYmhHZlREbWRWbjJwVmNVbndCY3krNWhjalpoL245N2R4NWY1MVhmaWY5ekpIbko3cEFBZ1d5MmxBWkN5eGFXQmdyRUpKWk15dHJTRklaQ0N3ekRWaWpMME9uS1FDbTBwUVAwMTg2TDBwU1phYWNkdWhtNnMwUldndGlocklVU1FzRXlpdzBwQ1dRaG14ZnArZjF4bm91dUZjbVdiRm5Ya3Q3djErdStyblNlOHp6UDkxNWJ0bC8rM084NTlYMVlPOHV4a2hwa2QwTDUvNXU2VlBkc2N3OVY5NCszTlYyYnVxeDE1KytraFFiRlQ4aUJvWFhuOFkzY2RRL3hvKzBscVdIN0E1ZjR2Z0FBQUFDdzZzem5QenVCSkNNakkzK2Y1TWt6aHQ4Mk9qcjY0bDdVQTBmZ3RVbGVtYnJVN0tkNlhBdTljMkdTTDZSMnZ6NHp5WjhtNlV2eW1OUnUzQ054YXVyK3pGTkhlSjNEMWRjKzkrcitoM0wzMUc3clhZdDR6ZjVNN3kxOWJ1b3kwbC9KZ2Z0Tkg4cTYxSUQ3dU5TbHJXOWR4UHJtNjBWSlhwWGs2VWsrMllQN0F3QUFBTUNxMFhmb0tVQ1M3TjI3OTRWTjB4enduK1pOMDd6dzBrc3ZmVVN2YW9JajBPa1laUFg2MWRUOWFtOUszY3UzTDhudjVjaEQ0cVIyOWZZeXBKM3E4ZjBQNWZvc2JraWNIQmdJZnoyMXkzZ2hJWEZTOTBtK09YWGY1MTZFeEVsZC9yb3ZCM2FLQXdBQUFBQkhnYUFZNW1sOGZQeTZwbW4rVy9kWUthWDA5L2YveWViTm13ZDZWUmNjaHM1cUVnc05rVmhaUHBPNmYrNmExTTd5NXliNXJ6MnRDS2FENGlQWjN4b0FBQUFBbUFkQk1TekEyTmpZMjVKOGJNYndmUVlHQm42cEYvWEFZU3FwM2NTQzR0WHR0NUtjbHVUNEpBOUw4aWZSWlU3djdVbjk5K254dlM0RUFBQUFBRlk2UVRFczBMNTkrNTdUTk0zKzdyRyt2cjVYajR5TWJPcFZUYkJBT29xQlk5V2VKQU5KVHV4MUlRQUFBQUN3MGdtS1lZSGUvLzczZjdtVThvWVp3K3VhcHZrL1BTa0lGcTd6WjcvdVVlQllzemYxejZnVGVsMElBQUFBQUt4MGdtSTRESHYzN24xOWtpOTNqNVZTTm0vWnN1VkZQU29KRnFKa3Vxc1k0RmpTNlNnK3FkZUZBQUFBQU1CS0p5aUd3ekErUHI1L2NuTHlPVFBIU3lsdnVmVFNTd2Q3VVJNc1FCUGR4TUN4NmM0SWlnRUFBQUJnU1FpSzRUQmRkZFZWSDB2eXR1NnhVc3I2L3Y3K2JaczNieDdvVVZrd0g1MlF1TCtuVlFEYzFaN1VQNXNFeFFBQUFBQndsQW1LNGNqOFl0TTBFelBHTGx5elpzM3JlbElOek05azZ0TFQ2M3BkQ01BTWUxTC9mYnErMTRVQUFBQUF3RW9uS0lZak1EbzZldHZrNU9UbFNhWm1IUHJsTFZ1MlhOU0xtbUFlOXJmUE92YUFZMDBuS0xZeUJ3QUFBQUFjWllKaU9FSlhYMzMxWjVxbStZM3VzVkpLNmV2cis1dkxMcnZzNUY3VkJRZHhhNUo5U1U3cmRTRUFNK3hKWGZGZ1RhOExBUUFBQUlDVlRsQU1pMkQ3OXUydmI1cm00ek9Hejk2L2YvOWJlMUlRSE54M2t0eVI1RjY5TGdSZ2huM3RzMytqQWdBQUFNQlI1ai9oWUhGTWxWSit1bW1hMjdvSFN5blBIQjRldnJ4WFJjRWNkaWI1ZnBMQlhoY0NNRU5uRC9YUzYwSUFBQUFBWUtVVEZNTWlHUjBkL1dhU0Y4MGNMNlg4cjYxYnQrcmM1Rmh5VFpMdkp2bmhYaGNDTUVOL2txWjlBQUFBQUFCSGtXNE5XR1REdzhOL1UwbzVvSXU0YVpxUGI5aXc0VkhidG0yYjdGVmRNTVA3ay94b2t1T080QnI3azl5VUd1amNuTHBrN08ycHkxcmYybjU5WFpMdkpiaytkY25yZmFrZHpYdG51ZGJYMjNPQjFldmVTWFluZVZLU2YrcHhMUUFBQUFDd29nMzB1Z0JZYVFZR0JwNDNPVGw1VVpLek8yT2xsSXR1dXVtbTMwL3lrdDVWQmdmNG95U1BPc0pyRENRNXZmMzY3a2Q0TGVCQWU1TjhwdjM2YTZrZnVyZ2h5VmVUM0pqa0s2bkxOTzlKTXRYTzM1ZjZvWXVaSDhRNFVtdFNPMzNYcHE1R016REw5K2NuT2I2cnZqdFNsN2kvYzRIMzZueUljYkZmQXdBQUFBQXdnNDVpT0FxMmJObHlVU25sbzZXVUEzN0dwcWFtZm1ac2JPd3ZlbFVYZE9sUDhxQWtuMTZFYS9VbHVXZVM5ZTN6bXRUZ2VGMzd2RGIxZ3hOOVNVNU9jbyt1OCs2VjJidWFCNUtjMlY0TFdCbjJKSGxla3Y5M2tEbDNUMTE5NEhGSnJseUtvZ0FBQUFCZ3RSSVV3MUV5UER6OFc2V1VYNWt4dkdkcWF1cGhZMk5qWCtoSlVRRDBTbitTQzVPYzBINS96eVFYcFA1YmJEREpXYWtmcm5oRVQ2bzcrcG9rSDBueWhOU2w2dWN5a09TYlNZYVQvTnNTMUFVQUFBQUFxNWFnR0k2U3l5Ky92UC9tbTIrK09zbGp1c2VicHZsRzB6UVBHQnNiTzloL2xBUEFhblZ5a2x0NlhRUUFBQUFBckhSOXZTNEFWcXB0MjdaTmxsSitvbW1hYjNXUGwxTE82ZXZyZTJkOFVBTUFaaU1rQmdBQUFJQWwwTi9yQW1BbDI3Rmp4eDBiTjI0YzcrdnJlM2JxY3BvZGc0T0RnMlZpWW1LOFY3VUJBQUFBQUFDd2VnbUs0U2pidVhQbnR6ZHQyalJSU25ucWpFT1AyYlJwMDBkMjd0dzUwWlBDQUFBQUFBQUFXTFVFeGJBRUppWW12akEwTkxRaHlVV2RzVkk5ZWVQR2pkdDI3dHg1WXcvTEF3QUFBQUFBWUpXeFJ6RXNrVk5PT2VWVlNUN1lQVlpLT1dWZ1lPQjlqM3JVbzA3dFVWa0FBQUFBQUFDc1FvSmlXQ0xidG0yYkxLWDhSTk0wMzVoeDZMempqanZ1UGZlNzMvM1c5cVF3QUFBQUFBQUFWaDFCTVN5aEs2Kzg4bnROMHp3aHlaN3U4VkxLUldlZWVlWmZKU205cVF3QUFBQUFBSURWeEI3RnNNUW1KaWErczJuVHBvbFN5bE83eDBzcEZ3d09EcDQwTVRFeDJxdmFBQUFBQUFBQVdCMEV4ZEFERXhNVFh4Z2NIT3dycFZ6Y1BWNUtlY1RRME5DTk8zYnMrRVN2YWdNQUFBQUFBR0RsRXhSRGoweE1USXdQRGc2ZVYwcDVRUGQ0MHpTUEd4b2ErdnpFeE1TMXZhb05BQUFBQUFDQWxjMGV4ZEJER3pac2VIYVM5M1dQbGVxdnRtelpjbEdQeWdJQUFBQUFBR0NGSzcwdUFGYTd6WnMzcjErN2R1MEhrang4eHFFYlN5a1B2L0xLSzcvYWk3b0FBQUFBQUFCWXVRVEZjQXpZdkhuemhyVnIxMzRxeWRDTVE5OU1jdkhvNk9qT0hwUUZBQUFBQUFEQUNtWHBhVGdHakkrUDN6UTFOWFZKMHpUL01lUFEyVWsrTURJeWNuWXY2Z0lBQUFBQUFHQmxFaFRETVdKc2JPd2JwWlF0U2I0LzQ5RFpUZE1JaXdFQUFBQUFBRmcwZ21JNGhveU9qdjdiMU5UVWp5ZloyejFlU3RuVU5NMEh0bTdkZXE4ZWxRWUFBQUFBQU1BS0lpaUdZOHpZMk5pSEp5Y25uNXhad3VLcHFha1BYSGJaWlhmdlVXa0FBQUFBQUFDc0VJSmlPQVpkZGRWVjc1c2pMUDZoL2Z2M0M0c0JBQUFBQUFBNElxWFhCUUJ6dS9UU1N4L1gzOS8vRDBuV2RvODNUZk9sdnI2K1IxMTU1WlhmNjFGcEFBQUFBQUFBTEdNNml1RVlkcERPNGd1YXB2bUlQWXNCQUFBQUFBQTRIRHFLWVJtWXE3TTR5VGRMS1pkY2VlV1ZYKzFGWFFBQUFBQUFBQ3hQT29waEdaaXJzempKMlZOVFV4L2ZzbVhMZzN0UkZ3QUFBQUFBQU11VG9CaVdpWU1zUTMxYUtlVkRXN2R1Zld5UFNnTUFBQUFBQUdDWkVSVERNbktRc1BpRXFhbXBLN2RzMmZLVFBTb05BQUFBQUFDQVpVUlFETXZNVlZkZDliNm1hVWFTZkw5N3ZKU3lwcFR5emkxYnR2eVhIcFVHQUFBQUFBREFNdEhmNndLQWhadVltUGo2ZWVlZDk0OUpmakxKaVozeFVqMXhjSEN3bVppWStFRHZLZ1FBQUFBQUFPQllWbnBkQUhENE5tL2VmTmJhdFd2SGt0eG5sc052SHgwZGZVR1Nab25MQWdBQUFBQUE0QmduS0labGJzdVdMYWYwOWZXOU44a2paaDVybXViS2dZR0JuMzd2ZTk5N1N3OUtBd0FBQUFBQTRCaGxqMkpZNXNiR3htN3U3KzkvYkpKL21IbXNsTEoxY25MeU00OTk3R05uNnpnR0FBQUFBQUJnbGRKUkRDdEhHUmtaZVd1U0Y4MDgwRFROYlUzVC9PelkyTmpmOXFBdUFBQUFBQUFBampIOXZTNEFXRHc3ZHV4NDk5RFEwTzFOMDJ3cHBmemdneUNsbExXbGxLY05EUTJ0MzdGangvdGozMklBQUFBQUFJQlZUVWN4ckVERHc4T1hKM2xIS1dYTnpHTk4wMXk5YjkrK3A0NlBqOS9VZzlJQUFBQUFBQUE0QmdpS1lZWGFzbVhMUlgxOWZmK1k1TzR6anpWTjgvVWt3OXUzYi8vSzBsY0dBQUFBQUFCQXIvWDF1Z0RnNkJnYkcvdDRLZVdCU2Y1bDVyRlN5cmxKUGpzeU12SlRTMThaQUFBQUFBQUF2V2FQWWxqQmR1elljZXU2ZGV2KzdLU1RUdHJZaHNZL1VFcFptK1NuQndjSHoxaS9mdjMyNjYrL2ZySkhaUUlBQUFBQUFMREVMRDBOcThUdzhQQUxrdnpQMmZZdFR2S3YrL2J0ZTlyNzMvLytMeTkxWFFBQUFBQUFBQ3c5UVRHc0lvZll0L2lPVXNxclJrZEgvN0FIcFFFQUFBQUFBTENFQk1Xd3ltemR1dlZlVGRQOFU1S0h6SGE4YVpyMzdOdTM3K2ZHeDhkdldPTFNBQUFBQUFBQVdDS0NZbGlsUmtaR3JrankvTm1PTlUzem5hWnBYancyTnZhdUpTNExBQUFBQUFDQUpTQW9obFZzWkdUa0tVM1QvSGtwNWNUWmpqZE44KzU5Ky9hOWNIeDhmTmRTMXdZQUFBQUFBTURSMDkvckFvRGUyYkZqeDdVYk4yNzhpNzYrdmd1VG5EdnplQ25sL0w2K3Z1Y1BEUTNkUGpFeDhja2t6ZEpYQ1FBQUFBQUF3R0xUVVF3a1NSa2VIbjVGS2VXM2txeWJiVUxUTko5TDhwenQyN2QvYm1sTEF3QUFBQUFBWUxFSmlvRWZHQmtadVcrUy81M2trWFBOYVpybUxhV1UvejQ2T25yYjBsVUd3QUw4UXBJLzZIVVJBQUFBQU1DeFRWQU16RlJHUmtiK1M5TTBieXlsYkpoanpxNnBxYWtYam8yTnZYdEpLK05JUFNFMVBOcVQ1TitTWEpWa01zbTFTU2FTM0pycDVjVm5QaC9LYkgrZnpCenJmTitmdXRUNXlVbE9TWEoyYWlmNzJVazJ0RjlmME00YnlIU1grL3AyYkYwNzNwZmt1RG51RGN2WlZPclA2ZjRrZDZiK25IWS9UN1h6T2o4TDcwdHlZcExUayt4TnNqWEo4VXRiTWdBQUFBQ3czUGpQZFdCV0l5TWo5MmlhNW4rV1VuNzZJTlBlVlVwNTZaVlhYdm50SlN1TXd6V1E1S1pNaDYxSkRadjZlbFlSY0xUY251U0VYaGNCQUFBQUFCemJCTVhBUVEwUEQ0OGsrZU5TeXJselRMa2x5YStNam82K0xmUHZQbVhwRFNTNUxja3prNXlUNUlGSkhwVGt6Q1JyazZ4cEgwc2RIRGVwWFpKVHMzeTlyNTB6MlQ0NlkwMXFwMlhUenUzK2VyS2RjM05xV0RhWitudjAxdlphZTFNRDh6MWROZHpSenQrWDJkM2F6cG1hNDNpdmxOU3U3SFZaK04vbmZlMjVKeDFrVG45cXgvZDhBOGZqMnZscjVqbS8wMUcrbFA4V2FUTDkrMkZ5SHZQM0pmbE9EdjVyMzVmYXZYdnFRZWFVMVBlNisvWDJwYjdIWmNiWC9lMzNBNW51cXU5OFh6TDcrN1U3eVhXcHY0L1hwbTRmY01xaFhod0FBQUFBc0xvSmlvRkRlc1FqSG5IY2lTZWUrSnVsbEpkbnVodDFwczhuK2JYUjBkRi9Yc0xTbUw5TlNmNG15Y2VTdkNMekM4bUE1ZWRsU1I2ZDVKZVM3T2h4TFFBQUFBREFNV3l1d0FmZ0IzYnQyclYvWW1KaWRIQnc4QitUWEZSS09XT1dhZmRNOG96QndjRW5EQTRPZm1saVl1SWJTMXdtQnplUTVFZFMvOXdmVGUzQ0JWYWVpMU4vM3NjeTNVa1BBQUFBQUhBWGdtSmczaVltSnE2Ym1KaDQrOURRMFBlYXBua0dZaXR2QUFBWkJrbEVRVlIwS1dYdHpEbWxsSHVYVXA0N09EajQ2S0dob1dzbUppYSsxWXRhdVlzbXRhdjRuTlFBNlk3ZWxnTWNCU1hKSmFsTHEzOHdCeTZ4RGdBQUFBQndnS1hlaXhKWS9xWkdSMGYvWU4rK2ZSYzBUZlB1dVNhVlVpNHRwWHh5WkdUazd5Kzk5Tkw3TFdXQnpHcGZrdSttZG42ZjF1TmFnS1BqaENUM1NPMGszdHZqV2dBQUFBQ0FZNXlnR0RnczQrUGp1N1p2My82RXljbko0YVpwUG5tUXFVL3U3Ky8vd3NqSXlEdEdSa1kyTFZtQnpOU2toc1gzVGcyU2dKWG5qQ1RucHdiRiszcGNDd0FBQUFCd2pCTVVBMGZrcXF1dUd0dStmZnZEay94RWtpL09NYTB2eVRPYXB2bjNrWkdSSzdadTNYcXZwYXVRMWxScWNIVDNKSGZyY1MzQTBYRjZrck9UM0o1a3NzZTFBQUFBQUFESE9FRXhzQ2hHUjBmL2ZuUjA5QUZOMC94czB6UVRzODBwcFF3a2VmN1UxTlRFeU1qSVd6WnYzbno2RXBlNW1qVko5aWM1dVgwQUs4L0pTVTVLRFlxYkh0Y0NBQUFBQUJ6akJNWEFZcHJhdm4zN24zL3ZlOSs3NzlUVTFJdWJwdm5XYkpOS0tldVR2R0x0MnJWZkh4NGUvbDlidG15NS94TFh1VnJ0VGUwc1hoZC8vc05LZEdMcXlnRTM5N29RQUFBQUFPRFkxOS9yQW9DVjU5dmYvdmJVeE1URXArNTV6M3UrYmQyNmRUYzNUWE5oS2VYNFdhYXVLYVZjV0VwNTBkRFEwTWltVFp2dVhMOSsvWmV2di81NlM2WWVIV2NuZVdLU2p5VDVUR3BvREt3TWZVa2VrT1JIa3Z4ZGt0MjlMUWNBQUFBQU9OWUppb0dqWnRldVhmdDM3Tmp4MFhQT09lY1ArL3I2OXBkU0xrenRacDNOMmFXVXA1NTAwa2t2T08rODh6WU1EZzVlT3pFeDhmMmxySGNWdUhlU3JVayttK1JUc1ljcHJDUjlTUjZjNUt3ay81RGt4dDZXQXdBQUFBQWM2d1RGd0ZIM3RhOTliZS9FeE1UNGVlZWRkMFhUTkd1U1BMamRyL2d1U2lrbkpIbE1LZVhsZzRPRER4b2FHcnBoWW1KaTU5Sld2R0xkUGNsSWttdVRmREoxejJKZ1pWaVQ1R0dwK3hTL084a2R2UzBIQUFBQUFEaldDWXFCSmJOang0NDdKaVltUnM4NTU1d3JTaW0zbEZMT1R3MDFadE5YU3JtZ2xQS3pRME5EVHg4YUd1bzc0NHd6dnZUTmIzNXo3MUxXdk1Kc1NISnhrbDFKL2lWMUwxTmdaVGd4eWVOVFB3Q3lQVDRJQWdBQUFBQWNncUFZV0hKZis5clhicCtZbVBqUWhSZGUrQWQzM0hISDU1UGNvNVN5OFNDbm5KN2tzalZyMXJ4MGFHam9uRTJiTnUzY3VYUG45VXRVN2tweWZKSWZTM0p6a284bEVickR5bkY2a3VjbStZOGtWOGZTOGdBQUFBREFJWlJlRndDUUpKZGVldW45K3ZyNlhwcmtXZTN5MHdmVk5NM25TaW52bXBxYWV0ZlkyTmlYbHFERWxlQnVTZjU3YXFmaEcySVBVMWhKN3BQa3ZVbmVrZVMxRVJRREFBQUFBSWNnS0FhT0taZGRkdG5KKy9mdmYwNlNueStsL05COHptbWE1a3VsbEhjMVRmT3U3ZHUzZis0b2w3aWNyVXZ5aTBuT1RmTHFKTmYxdGh4Z0VUMGt5UWVTdkM3SjcvYTRGZ0FBQUFCZ0dSQVVBOGVxc21YTGxwRlN5a3RMS1pjbDZadlBTVTNUN096cU5QNUVrdWJvbHJtc2xDUXZUL0tZSks5SThyWGVsZ1BMVGwrU3RhbmR1c2ZTSHQ4bHlXTlR1NGxmbWVRdmUxc09BQUFBQUxBY0NJcUJZOTd3OFBDOWt6dzl5ZE5MS1ErYjczbE4wK3d1cGZ4dDIybjhvU1JUUjYzSTVlTWxTUzVQOG9JazEvYTRGamdjNjVJY2Q0VFgySi9rMXNNNGIwdVM3VW5lbmVRSlIxakRZdXBMOHBUVXBlV2ZsK1JUdlMwSEFBQUFBRmdPQk1YQXNqSXlNckpwYW1ycUdhV1VwNWRTZm1TKzV6Vk5jMU9TRDVaU3hxZW1wc2JIeHNiK05hc3pPSDV4a2hjbWVWYVNmKzF4TGN2VjVVbmVudVNqU1o2VUdqcXlkSDQ5eVc4ZTRUVStrdVJSaDNIZXNSb1U5eWY1dVNUL3FYM2MwTnR5QUFBQUFJRGxZS0RYQlFBc3hPam82TTRrYjBqeWhpMWJ0bHpRMTlmM2pOUnU0L01PZGw0cFpVTnFxUGVrdnI2K0RBOFAzNVRrUTBuR0p5Y254NisrK3VyUFpYVUV4NU5KTmlSWjMrdENsckZuSkRrbHlXVkp6a2t5MGR0eVZxMWZ5K0c5OTMrOENQZnVUM0xpUE9mZW5xUC9aMHQva28xSmJrbnl2YU44THdBQUFBQmdoUkFVQTh2VzJOallsNUs4T3NtclIwWkdIcElhR0Q4dHlkbUhPcmNOanArWTVJa0RBd01aSGg2K3VaVHlvYVpweGtzcDQ2ZWNjc3JudG0zYk5ubFVYMEJ2VEtVR1hPdDZYY2d5OXJ0SlRrN3k4UWlKa3hxYVB5SEpmVktYUGw0cS81RmsxMkdjdHhpaDdlT1NmSCtlY3grYzVIT0xjTStENlU5eTN5Ujdzam8rOEFJQUFBQUFMQUpMVHdNclRSa2VIbjVrYW1oOGVTbmxub2Q1blZ1YXB2bEJjTHhodzRiUHJwRGcrSGxKM3BLNmZQSm9rcWEzNWJBQ2RKYUMvblNTaHk3aC9ZN0VrUzQ5dlR2SitEelArZFVrM3ppTWV5M0VpYWtySkh3K2RRbHFBQUFBQUlCRDBsRU1yRFROOXUzYlA1SWFCTDNza2tzdWVWQmZYOThsZlgxOWx6Uk44K2hTeW55WGl6MjVsUEw0VXNyamsrU21tMjY2WTJSazVFdE4wMXhUU3ZsaWtpOU9UazUrOGFxcnJ0cVo1UlcyN2t1dDk3alVEd3N0cDlxaDI1T1NmT0V3enZ2TUl0ejdjMG1ldVFqWFdTeHJVMWRTK0ZTdkN3RUFBQUFBbGc5Qk1iQ1NUVjE5OWRXZlNRMkczclI1OCthQnRXdlhQanpKSmUzamtabm5Fc3lsbE9PU1hGaEt1YkF6MXQvZm4rSGg0VHRLS1Y5cW11YUxwWlJyY3V3SHlIY2t1VFBKOFVuNllwbGFscS9OU1lZTzQ3eTFpMTNJTWVDazFBOS8zTkxyUWdBQUFBQ0E1VU5RREt3YTQrUGorNU44dEgyOGZ2UG16ZXZYcmwzN3lMVEJjZE0wRHl1bExPalB4YmtDNUpHUmtiMUp2dFUwemU0a3Uwc3B1NXVtMlYxSzJUVTFOYlc3cjY5djk2NWR1M1pmYzgwMWV4ZnZGYzdMYlVsdXozUlF2RlQ2a2p3bHlRdFQ5MUs5WjVMdkp2bHNramVrL3ByTTlNQWtMMDF5Y1pJemswd20rV2FTOXlUNXhkdzFpSDlJTy82WUpLY251U0hKQjVPOHNiMVB0NGNtK1dUNzliMlNyRS9kNzNwcmtydW5MaTM4VjZsTEhOOHg0OXhYSmZrZlNiN2N2cGJaTExUMjJTemtQZnZuSkk5UGNrVTcvNmxKWHRMV3NUN0p2eWY1ZjBuK0lNbGN2K2Z1bHVUblUvY2JQai9KQ2FudjRTZVN2TDJ0dlZ2bm5oMFBtZkc2amt2OVVFSlNsMForWHVxUzhJT3B3ZVoxU1Q2YytuNWNOL2ZiTUtlWDVQQStqSEdvRDRmOGZ1cXYyV3p1MFQ0L0pNazdEM0tOM1VsZXRzQzZqc1NHMUYvWC8xakNld0lBQUFBQXk1eWdHRmkxeHNmSDcweHlkZnZJNXMyYlQxeXpaczFqTXQxeC9LQlN5dUh1NWI0MnljWlN5c2JPUU9kU2ZYMDFuejNyckxOeTVwbG4zdENHeUx1Nnd1VGRrNU9UdTBzcHUrKzg4ODVkSC83d2gyODg3QmQ1VjdlbEJwK2RwYWVYd3BvazcwNHkzSDYvT3pVMFBUdkpqeWQ1Zis0YUZMOHVkUy9henZMWTE2V0cyeGUwajE5T3NyOXIvc3VUdkRrMVhMMHp5ZGVUbkp2a2FVbCtNc25QSk5rMlIzMFBTdklYcVdIbWQ5cDZOeVg1bFNRUGJtdGNTQ0M1ME5wbmN6anZXY2Viazd3eTlkZjVodmJlRDJ3ZmowOXlXYVlEM0k2TFU0UFAwOXZ2YjB3TkhjOUlEYXVma3VUL0p2blBxYUYza253cnlZNGtwNmFHekh1UzdPcTZacWRiL2R6VS9YdzN0dWQrcloxN1R1cnl6YitmaFFYRjF5WDUxeVRQU0hMTmpHTm5wNGJoSDAvOWdNQnMzdC9XTUpldFNlNXppQnJPU0EzajUvTGxRNXkvMkU1T0RZcXZYK0w3QWdBQUFBRExtS0FZb0RVK1BuNXJhdGZrZTVKa1pHVGtoQ1FQYkpybS9rbnVWMHA1Y05NMDl5K2xiRmlzZTVaU1RrOXllaW5sZ2UzM1NXcFhjcEljZi96eEdSa1pTZE0wZDVSUzdrd04yTzVNY21mVE5BZDhYMHE1czJtYVBlMjhPNXVtdWJPVXNxZHBtbXUyYjkvK3ArMHRiMDN0S0Q0dVM5ZFIvSUxVd1BPMkpFOU1EZXJTM3YreTFIMlR1LzFTYW5kdmtydzF0WHYyMiszMzV5UjVSUTRNYm44cXllK2xocEMvbE9RdHFVSHNjVW5lbE9URlNmNGtOVmpkUFV0OWY1YmtyMU9ENFp0U1E3Y3JVcnRmSDVjYXpMNTducTkxb2JYUFphSHZXY2NUVXJ0TG41dmtIYW5oNGZHcFhidXZTVjJ1K1RXcHI3WGovQ1QvbE5ybCs3SFVUdDNPUHI0bnA0YndyMG55YzZrQi9HdmFZODl2bjM4OXRmUDYzMUk3dFdkNmMycEkvS1cyOXErMzR5ZWtCc1hmbStPMXpQVFFKT2VsL2g3K25TUVBhQi9kMXFZR3ZaZWtCdXV6TGExK1Jmdjg5TlNmbjcrYjQzNW5wSFp3TDhScE9ienU2Q04xZk9ydmlSdDZjRzhBQUFBQVlKa1NGQVBNWVhSMDlMWk1MMVg5QTVzM2J6NXJ6Wm8xRDBoeS8xTEtBOW9nK2I2bGxEVkhxNVoyaWV2alpvek5ObSsycnorUVpMYWdlS2s2aWgvU1BuOGkwNEZuVWtPOG1RSHNXVWwrby8zNmRaa09KVHUra1JxMmRxeE5EWW1UNUxWSmZyZnIyQjJweXo4L0tqVlFmRjdYdGJ0OU1jbUx1cjYvSmJWemRpUzFVL2J4czlRNW00WFdmakFMZWMrNm5abmt5VW4rc1d2czlyYXU4MU83Y0grK3JhK3pwUFp2cDRiRTF5Ylowczd2dUtXZHV5WTFFSDVWYXNmdVFnTFV6bXY1eTB5SHhFa053YSs0Ni9RNVBTODFRSitQNDFLRDhrUDVidVlPaWlkejZNN3YyYzdwaFJOU2crTEZYSDBBQUFBQUFGamhCTVVBQ3pRK1ByNHJkWW5kSCt6WmV2bmxsL2QvOTd2ZlBhdS92MzlqMHpUbmxsSTJsbExPYlpwbVl5bmwzTlFsY2RmMnF1WXV2ZGlqK0p2dDg4TlNBOXZQSDJUdXMxTDNrTDB1dFJ2M1VEYW5CclI3VXBjd25ta3F5ZmIydm8rZTR4cHZubVhzOXRRbHlYOHFkVS9kK1ZobzdRZXprUGVzMnhkeVlFamM3VTJwUWZGSjdYVS9tTHJjOWhQYjQ3K2RBMFBpYm05SjdVSStQclhUK2EvbVdVOVNYOHZHMU9XcjM1cjVkeERQOU10SlhuK1k1ODZsVjhIdVlsdVgrbHB1NjNVaEFBQUFBTUR5SVNnR1dBVGJ0bTJiVE8yVy9Qb2NVOG9sbDF4eTc3bUM1SFpzL1JLVTJ0bWorT1FzWFZEOFI2a2R1NmVuTG1uOHQwbitPTWxWdWVzeXpJOXNuNjlLWFRiNVVEcExIVGM1c1BPMjJ6M2I1elBtT1A2bE9jWTd5MVNmTUk4NmtvWFhmakFMZWMrNmZmWWd4N3IzelQybmZiNS9hcmR3VWp2UDUzSmprcSttN3QxN3dVSG16ZWEzay94WWtndVQ3RXhkQnZ6dHFaM2NDM0ZUKzFpWDJpbCtKRDZSNUVOSGVJMWp5ZnJVRDBYY2NhaUpBQUFBQUFBZGdtS0FwZEZjZmZYVnUxUER4NC9NTlduejVzMGJCZ1lHN3RYZjMzL0cxTlRVR2FXVU01S2NrdVNFcG1uV2wxTFdOVTJ6UGpVWVdwZGtmUnN3LytEN21mTktLZDM3dE42ZXBRK0t2NVc2L1BEdkpybTg2L0h2U1g0MXlidTY1dDZqZlo3dlBxK250cy9yTTczRThWem1DdUxuNnNLOHMzMmU3eExkQzYzOVlCYnlublU3V0ZCNGUrcnl4R3N5L2ZmL3FWM0hEN1djOUUzdDgwbUhtRGZUZTVOY25OclIvS05KWHRZK3JrN3lYNU44Ym9IWE95N0ovMGhkRm5yUEFzOHRxVjNSYjh5aGcrTGZPNHpycjF2Zy9NV3lKalVvUHRJUEtBQUFBQUFBcTRpZ0dPQVlNajQrM3VtYW5Ldkw5VWp0U3cyL1RrdlNmNVR1TVp0dkpIbDY2dkxCL3puSjgxUDN6SDFuNnA2NWY5ak82d1J6SjgvenVyZTJ6OWRtNFoydWkyMmh0Ui9LZk4remJnY0x0VS9MZFBmd0RlM3pyVjNITjh6NGZxWU43ZlBoN0lQNzRTUVhwUWJGejAveU0wa3VTZkt4MUc3anp4ekdOZCtSNU5rTFBPZSttZi9QMWpNWGVPMWVHa2p0TkJjVUF3QUFBQUR6SmlnR1dGMG1VOE9razdKMEhjWGR2cGJrMVVsK0o4bTJKSmNsK1kxTWg1N1hwdTRsUE5kK3dqUDllL3M4bFBxYXZyOW9sUzdjUW11ZnIwTzlaOTAySHVRNkYzZDkzUWxtcjBrTkdFdHEzWDg1eDdtbkpqbXYvZnJUODZwNmRwOW9INjlQWFNyODNOUzlqeTgvakd1ZG1lUnhDenpuckFYTXZVOFd2cC95M1hMZ0V0OUxwUk1VQXdBQUFBQUF3SnplbXVTVG1kNjd0MWVlbkJwdU5hbkxBU2ZKU05mWWZEbzY3NTY2UkhTVDVOY1BNbS90ak84ZjJuV2Z1Zll1L3AzMitJZG5qTCtxSGI5Mnh2aENhejhjczcxblNmTFA3ZGkrSkQ4eXkzbjlxUUZ0aytTRE00NXRiOGUva0xtWDUzNXRPK2Riczh4NVpYdHNZcjR2b3ZWNzdYbi9zc0R6Tm1UNlBUamN4KzhjNVBxUFNnMmcxM1NOclpsajdyMW5mTCttUFhkNDNxOW1jYnc4TmZSZlNCQU9BQUFBQUFEQUt2UC9wUzYvT3pQa09scmVtT1JaT1REWVBDbDFDZVVtZDEwSytMM3QrSjRrL3kwSEx1VjhmcEkvbmpIL0xlMzgvYW43OTU3WWRlekU5dDZmbW5ITzBRaUtENmYydVN6MFBlc0V4Vk5KdnBtNnJIUEhXVW4rcmowK21ScUVkcnN3MDJIN2g1SThxT3ZZeVVsK3JUMnZTZkswV1dyOWlVeS9sNWUyWTZkbXVtTjlXenZldmRUNXh0UnU4Q2JKMjJhNTVzR2Nrcm84KzUrMTE1bjVlRnQ3M1NmT2NteHplKzVyNXJqMlBWTi9yenk1YSt4VnFVdDEvMWpYV0VrTjNyK1ZBMWRudVUvcWh6QzJMZkExSGFsWHB2NmVPR2VKN3dzQUFBQUFBTUF5OHFZa3U3SjAzWWVkY0hOdmFqajQ1U1IzdEdNMzU4QUFMcWtoNHdjekhUN3VUdzAvcis4YTY3WXUwMEZwNXo1ZlRlMXczZGVPZlh2R09VY3JLRjVvN1hOWjZIdldlZjN2U1BMNTl1dnZwdjQ2VDJVNkpIN0JIUGQ3VXVxeTNaMGFiMGpkSTduei91MVA4dEk1emoydWZZMmRvUHBicVVGNXAvUDRodmJZOTFPN1huZG1PbmkrSnJVci9IQU5KSGx1a2wvb0d1djh1ajIwL2Y1SGsveCtraCtleC9YK1BIY05yMS9SanYzMWpMbi9weDMvcWE2eEUxTmZmNVBrSitmMUNoYkhLMU4vUDI1YXduc0NBQUFBQUFDd3pQeDJhb2k0VktIU3hhbDczMDRrdWIyOTkyZVN2QzV6TDM4OWtPVFpTYTVxNSs5Sjh2VWs3ODZCd1Z4SFgyb0hibWYrL2lRM3BuWjkvbWFTZTgyWWY3U0M0c09wZlRZTGZjODZRZkVmcFhZZXZ5bDFiK085cVNINVgyYzZPSjNMMlVuZW5PU0xTVzVMRGFhL2t1U0tKQmNjNHR6N0pubFBhaWg4VzVLUFpyclQ5dG1weTF2dlNuMHZkcWQyTGo4L2N5OTFmU2pyMnZOM1pEb1VQNjA5TmpNbzdnUzZuVi9MWjgxeDM0dmJPVGZtd1BENjNxbkI5cjRjK040L3ZKMS8xWXpyL0Z5bVA1eHdjcGJHeTFNL1RQQkRTM1EvQUFBQUFBQUFscUhYcHk2L2U2andqK1dqT3loZXlVNVBYUXI3dXRUWCs1M1V2YWszZE0zNXMvYllBN3JHTGs3eUY1bGVZdnQ3cVV1dzM2ODlmbkpxcDNPVDVPZG51ZThIMm1PL01HUDhtbmI4UGwxakpjbW4yL0UzTHVURkhZR1hwWGFlMzNlSjdnY0FBQUFBQU1BeTlCdXBRZkdERGpXUlpXTTFCTVZQeWZUeTIxOVBEVzJQVDExQy9kTkpyazd0Vko1S0RZUm42K1k5TFhVZjY4N3kwSjlQRFhiL3NQMytZNW5lVzduYml6SzloM08zMTZSMlVEOTl4dmpXZHY2ZFNjNmQvMHM4YkoyZytINkhtZ2dBQUFBQUFNRHE5ZG9rdHlSNVNLOExZZEdzaHFENGhDU2pxVXRacitrYUw2bkxSWGVXbC81V08rZGcxclp6SHR0K2YwNlM5eVk1ZjQ3NXB5WDUyU1NuekRJK2M2empUMUtYdWU0L1JDMkw0U1dwKzNJL2NBbnVCUUFBQUFDc0VBT0huZ0xBQ2xWNlhRQXN3RzFKUm1ZWmI1S2NtdWxPNEtsNVhHdHZrai90K3Y0YlNTNDd5UHp2cGk1cFBkdjRYSjR6anpvV3kyVHF6L1BhSmJ3bkFBQUFBTERNQ1lvQlZxZE85eVdzRlBNSmlGZXFmYWxCdWFBWUFBQUFBSmkzMmZiaEEyQmw2M1FTVC9hMENtQ3hDSW9CQUFBQWdBWFRVUXl3K3BUVWJtSkI4Y3J4aEY0WFFFL3RTUTJLais5MUlRQUFBQURBOHFHakdHRDEwVkVNSzh1ZTFBLy9uZGpyUWdBQUFBQ0E1VU5RRExENmRQN3N0MGN4ckF4N1UzK3VUK2gxSVFBQUFBREE4aUVvQmxoOVNxYTdpb0hscjlOUmZGS3ZDd0VBQUFBQWxnOUJNY0RxMDBRM01hd2tkMFpRREFBQUFBQXNrS0FZWVBYcGhNVDlQYTBDV0N4N1VuK2VCY1VBQUFBQXdMd0ppZ0ZXbjhuVXBhZlg5Ym9RWUZIc1NmMDMzZnBlRndJQUFBQUFMQitDWW9EVlozLzdyUHNRVm9aT1VEelE2MElBQUFBQWdPVkRVQXl3K3R5YVpGK1MwM3BkQ0xBbzlxU3VFckNtMTRVQUFBQUFBTXVIb0JoZzlmbE9ranVTM0t2WGhRQ0xZbC83N045MUFBQUFBTUM4K1E5RmdOVm5aNUx2Snhuc2RTSEFvdWpzTzE1NlhRZ0FBQUFBc0h3SWlnRlduMnVTZkRmSkQvZTZFR0JSOUNkcDJnY0FBQUFBd0x3TTlMb0FBSmJjVFVuMkozbDBGaDRzN1UxeVEzdU5HMUlENXh1U1hOOCtiazN0VnI0OWRYbnIyeks5TEc3YSs5NDZZMnltcWZaeHRFT3Z5ZlkrUi9NYSszUFgxOUhNT0dkbXdEZmI4U090azVXdFNiSTJ5VC8wdWhBQUFBQUFZUGtRRkFPc1RuK1U1RkdIY2Q3YUpQZHVIM0NzYVZJL3BIQno2b2NhYmtyOVlNTHQ3ZGY3Mm1PM0p0blRmdDk1N0UwTjl1OXNuMjlPL2FERDk1UGMwajUzbjdPLzY1NmRwWi83MjdITzE1M0hRSkwxU1k1UGNrTDdPRDdKaVVtT1M3S21mWlMyamh1VGZDUEpycTY2RDZhejVQVGUrYnhKQUFBQUFBQ0pvQmhndFhwbmtxOG0rVXBxQ0RaVFNRMnhCbElEckJOVFErSk9zSFZjTzZldmZYUys3azl5dDY3SHFlMzVkMHV5SWROQld0cXZ6MGdOelE2MnQycm51b2ZTQ2VmbXU2M0NmT1oyN20zdjErV2haRHFJWFVuMkpMa2l5UnVTZkdlVzR3SmlBQUFBQUdEQkJNVUFxOU5ra2s4ZjVIaVQya0haTVZzNEJZdWh1eE4zTHJPRjlkM25kRDZ3a05RUEpXeE1EWXZQU0hKV2t0T1NiRXB5OXlUbnAzNW9ZVG01SmNtN1U3dUxaM05qa3V1UzdGNnlpZ0FBQUFBQUFBRG91Wk43WF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nltL3grOUh5YXpkZitIZHdBQUFBQkpSVTVFcmtKZ2dnPT0iLAoJIlRoZW1lIiA6ICIiLAoJIlR5cGUiIDogIm1pbmQiLAoJIlZlcnNpb24iIDogIiIKfQo="/>
    </extobj>
    <extobj name="C9F754DE-2CAD-44b6-B708-469DEB6407EB-11">
      <extobjdata type="C9F754DE-2CAD-44b6-B708-469DEB6407EB" data="ewoJIkZpbGVJZCIgOiAiMzM5NzUxOTg3MzA2IiwKCSJHcm91cElkIiA6ICIxNzM5NTUwNCIsCgkiSW1hZ2UiIDogImlWQk9SdzBLR2dvQUFBQU5TVWhFVWdBQUF5NEFBQUZzQ0FZQUFBQXF2TzNsQUFBQUFYTlNSMElBcnM0YzZRQUFJQUJKUkVGVWVKenMzWGVjbkZkOTcvSFA3enl6YldhbFZYTXZZR3pBQll5SndGWGFYYkRwSmZRQU42RWtsMEF3SlNSQTRJYUFIVWd1U1V3Z3B2dlNBd1J5RTlPN2JiUXJHZE44alp0c1l4a2JXN0psMVpWMlo3Yk5jMzczajJkbXRaSzJhZHZzem43ZnI5ZThkdmFwdjVtVlpwN2ZjODc1SFJB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rYVhMZ0ZZZ3FYVWdDMGdqa0FlT3FuVWdJckw0NVdvZGdJaUlTSjE0TFhBSnNCWDRMRkFFNHFqMU51cVJCMVlEcTRDVGdkTXJQNDhHVmxhV0o1VnRSMzlYVDVRVVJjQkhQUjk5N25UVTh3RmdxUEs4REpRbU9HWUQwRko1dnF3U3o2SEtRQi9RQyt3QTdnWnVKWHY5RjFYMmMrRFZFNXhIUkdSU1kzMEFpWWlJeUpIYkN0d0duQUVjUzliYU1CNG5TeVpTWUpnc21laXYvQnlvTEtzK3ZQSnpLb3dzMlJqcjl3WU9mTy9uZ0ZCNUhwajRSbVlrUzA2cWNWZGpTVGlRU0RWV0hzMWtTVm4xWElPVjE3TVhlT3dVWDRPSWlJaUlpTXloRzVrNFdWbkt2bFhyQUVSazhRdVRieUlpSWlKVGNET3d2TlpCTEVCRzFvVk1SR1JHbExpSWlJak1qbDFrWTFYa1lLZVFqWDhSRVprUkpTNGlJaUt6WXhpTjR4akxXbUIvcllNUWtjVlBpWXVJaU5UQ1cyb2R3QndZQW82cmRSQUwwS2xrclZFaUlqT2ljc2dpc2xTOUNuZzcyY1htVGNERHdFYXlMaTFsRHBTVnJRb2NLR1diSTZ1Y3RKeHMzbzdsWkJlc0p3QnJnTGJLOGtKbFhUSnEzK3B4cXFZeTU0ZHpjR25iUTMrSGcwdmhWaFVQV2RiUHdXVnh4NU53b0FRdVpLOTFvaHRkdzJUVm8wcVZ4MzdnSVdCYjVkRUFQSkxzUFZsVDJmYVp3SlZUaUdVeDZRR09xWFVRQzlBeXN2TElJaUl6b3NSRlJKYWlISEFWMmNWNEExbFhGc2lTbUdvSjJrTVRneHdIRW8razhuUDBZeUZhVmVzQUpqRFIzQ0dMMVU2eXVWamtZSTFrYzd1SWlNeUlFaGNSV1lxY0xBbDVBVmxyd2g5VUhoZHdvS1ZrS3NjWTRzRGNHLzFrTFEzN3lGcHQraXEvRDVCZHBBOVh0b0dzeFdHSUk5ZkU0ZVYycTYwajFSYWQxbEhyckxKdWRLdk9XTWNZaTNOd2k0MlR2WTVxUWhjNDhENkZ5bm1heWU2dUx5T2JSTEhBZ1RsRUhnUzJrNzAvamNDRlU0aGhzZGxCOXY3S3dZNGhhNEVURVJFUmtXbllCenl2MWtFc1VjZFJuMk1lSGdkOHB0WkJMRUEzbzRST1JHYkJRdTNlSUNJeTEwcEFSNjJEV0tMT1orb3p3UzhtdnlkcmFWbzBDcXcvZTQ1UFljQnBaSzJNSWlJem9zUkZSSmFxRXJDdTFrRXNVWjBjNkRaWFQvcUFvK2Zpd0kxY2RCWUhGWFU0cmFrNWFmOGZsZVhUMHNMNkY1T0VtMXVTOXBmTlFvampXUWJjT1lmSEY1RWxSR05jUkdTcDZnUE9xSFVRUzlTRjFPZE02ZzZzbnUyRE50RjVXaEw4TnpuYVAxT0szWCtSTFQyeEpiaC9LaVM1SHc2bHZIVDh2YzliRGkxamptbnFKKzB1NEYzQjdmSUM1M1VWYVJtbjRsei9FUHhpdXZPd3RBRy9udWErSWlJSFVlSWlJa3ZWZzJSakVtVCtuUVY4cmRaQnpKRlpyK1NXQy9GeWgxQ09mT0xBMGcwOVJ2dG4zSGxMSSt2UEhHTGo1ckgyTFNSTlY0TmZQUGFSSzUwdURFaWF0eGNPcTZhZGNacCtWRXA1NWpURFB4bDRZSnI3aW9nY1JJbUxpQ3hWdjBmZFpXdWxCYmlsMWtITWtTYXlTbXF6TW9hbm1mVVhPN3dDK05JUTNRZk5oUklqLzJyQlhwZEwrTUpRdXZZaXVISE1jenA4MTFKNzNYVE83NGwvbm9QbkhUcFNqMlo2RmZSRVJBNmp4RVZFbHFyZjFUcUFKZTYyV2djd1I0Ykl5a0xQUXVKeTN2SVE3SE1HdTRyUjMzSG8ybjY2SDhqVDhVN0RQdDRTV3YraFAvTE9zWS9qZzhPVVZ6ZUUzTFZIY3ZZWTQvTU5HeVI3UGROMU10bkVuQ0lpTTZiRVJVU1dxdnRxSGNBU2QyK3RBNWdqZThubUJ1cWQ0WEdTZk5MOFpZT1RZK292aG8wN3g5cW9GTHMrbVUvYW54L00zbEVJN1h1S3NmdURvOWNYMC9CeUdJd0ZtazdHL0JoUDR3dkxKRnVxNnh1UytHOEF3Mmw0YTNWWkRqL0pFcjd2SkkzOWFlblBJRCtURnBjVndKWkp0eElSbVFJbExpS3lWRzJyZFFCTDNKZ1g0blZnRjFsWHVCbkpoL1lyRFo3bjdwL29wL3ZxQ1RiMVVqcjRzbnpTZksyWi9lOTg2RmhlaWwzdllXU2kwQTJWK1hJNlR5WmIySnVNYWdIeFNzdlE2R1VSVzVHTWpIZjU1ZTRadnBRQzJjU2pJaUl6cHNSRlJKYXE2c1ZVQW94VFRVbm1RUFY3WjdwVnFoYTYzY3lzYTVVVlFzZUhNTjRJL0tRVUQ3U0V3TnEyUFBtbmxOajRiVVlTRTRCZjdDK2w1ejZ6RUZvMm1QSHVRdEsrTGszamF3YllkRmgzeUJEc08rQUg5blZyQnJEZ0l5V0xEYmVaRFdzNVNEUFpleUlpTW1NYW1Db2lTOVV1c3ZLMXMxNEZTaVpVcUhVQVkxZ0J2QS80S1ZsWEw1L0I0L25BbDZjYlNENTBmQTdqYlk3ZlVFejdYZ29ieXRWMUxhSHdMa3ZDTjFwQ3g2V0g3L25MM2NYWXQ4N3hiNE90VDVMazAyTWR2eHpEdWFYWTFWcDlZUDVkekw4N2Vsa2F3eE9tRy84WUdwbDV0emtSRVVBdExpS3lkQTF3SUhHcDEyNUxDOUhKdFE3Z0VKM0E1NEZIenVJeHAvM2RHczJ2Q1hCOEtlMTVFZHhTckM1djRZSVRETjZLYzFkLzNIYlYySHZmdUsrVThvSkNhUDlyaitsWHg5cWlJZmcxT1RwR2tpRThtM2NtSHpxMkh0aktrK25HUDRaRzZuT3lVUkdwQVNVdUlySlVEWk1sTGtjQmQ5VTRscVhrdEZvSE1Nb0xnRy9Nd1hHbmZlRS9rSFovQmZqS29jdERhTHdDb3lWTjB6ZkFsc0VKRHVIRjJIM0ZvUXRUNHI0QTM0cVJLeU5oWlBMUHNRYm5CK0txa1BCWEVaK05MbDRKVUo1MEt4R1JLVkJYTVJGWnFpSlo0bkowclFOWlloNWQ2d0FxSGtuVzBsTDFlK0NGd0Nsa0F6eW0rM2czOE0rekdXZ3o2em94WHU3dVh4eGcwNFlEeTl1Zm1nL3JMNTlzLzBZNlQwOEliWmFHeXhMQ25nYklWUjlnQVN5TVhwWVE5bHNhTG1zZ05CWG9QQWN1bUVteGdRRGp6R3dwSW5LRTFPSWlJa3RadGNWRjVzK2pPV2hnZWMxOGhHeHNDOEROWkYzR1ptTytrU0ZnK1N3Y3AySnRQb1RrLzdqN2c2VTQ4TmVqMTRUQWVyUHczcGFrNDg3K3RPcy94anRDUS9Cdk92NG9zTU1uZ3ZSS0lZSGdtdzdmMDgzTTh2bTA2Y2tsK1BVMFgwQkFOMGxGWkpib3cwUkVsaktIckkrL3pKdFR5TVlYMWRvZmpucitHbVp2a3NSaFpqRnh5WWZDdjRDZkdtTjg5YUdsaVVzeC9JUGp2d3J1bjI2aWZjS1dMSU1yUncvQUgyOXd2dUdYZWJSTFNyR3J0UnpEMmxsNENaRVpkSjBURVJsTkxTNGlzcFJGMUZWc3ZoMUg3WXNobkRQcStjM0FiMmJ4MkdXeUNTaG5yQ1ZwZjZWaGI4VDlRd05zdXVid0xUYVUwL1NpUDBsQ2NsTVM3RCtKWjU0SG13OXZWVGxZQWhmbEM1VHpLUTBGZzJVT1RYbldQVGNtb2MzaHBTSEVQeWV1UFdlUzR4d0pYV3VJeUt6UWg0bUlMR1VPSEZQcklKYVlGdUNXR3Nld1l0VHoyV3BwcVVxQnBoa2VJK1NUOVgrSzI4Y2N0c2RvMzJ0bS9jV0JrUGZFOHdITFI0K0ZnQlVjV2cyN0IrT2NsckRtOHY3SXU4YzdhRXZvZUVzdy9pMzdMVGZTREdJQUlYdzFPRDJXbFlOZWtRK0ZmeTdIK1BGc2JYa21ZMVFjdGJpSXlDeFI0aUlpUzVrRzU4Ky9GckpXam5vMm85a2JHMmsvQytjcU13dzROa200cnRxejJ5cUhOc3lCUHJJNVVucHhIamJzSFMxMGZMdWZyaHZHT202TTluMlN1RDJrdHRlaEo4WDJEbExhQzcvc29USUphNTUxYXduaGVZNzM1SUs5QzhESlBUeURseFBKU2lLTGlNeVlFaGNSV2NvaXNLYldRU3d4U3lGeFNXZXk4eERkdCtibytJQzdCNHg3U1gxM3hQWWtlRS9FOXZaVDNBODM5aktxeUVFajdXZmtBcit4eFA2WmxQVmpIWGVRRFZ0STJUTFJ1UzBKWjRHOXp6RGM2Y1A5US8xMGJaMW9uMGtNTS9NV0tCRVJRSW1MaUN4dFRuWWhMZk1qSVh1L2I2OTFJSE1vTU1QRUJhQVV1OTU3Sk5zUDBYMUhFdHRmMFU5LzE2SHJpdEhXUVhtaXVWOE9iSnQyZnduNDBwR2NleExEek5LWUh4RVJKUzRpc3BTbEtIR1pUeXVBQnVDZVdnY3loNHdhbFh2dXAvdnFzZGRzMkRXL2tSeGtHRmhXdy9PTFNCMVJPV1FSV2NyMmtGMUl5L3lvVHU0NFdlV3J4VXpmcXdlYjFmTFFJckswNlFOV1JKYXlYYWpsZVQ2ZFV1c0E1b0V6dzhINWRXWVFKUzRpTWt1VXVJaklVcllEbFdxZFQ0K3FkUUR6b0l3R280K21NUzRpTW11VXVJaklVdll3YW5HWlQ0OGdhNUdvWndPb2hXRzBJZFFkVTBSbWlSSVhFVm5LSGtJdEx2UHBCTElMKzNyMkVIQlVyWU5ZUUliUi96RVJtU1ZLWEVSa0tkdU9McXJtMDBwZ1o2MkRtR08za3JVc2lZaklMRk1YQ1JGWnlwUzR6Sy9sTVBFRWlIVmdPMW1KN2FsMmlkdEpOaTVtTExzNXVBS2JWNDd2Wk4wYys0Ryt5cU1YMkFmMFZINGZydXhiR3VmWUE1WDlxOGV0bm1kbzFHTzh1STVFamxtWTEwWkVCSlM0aU1qUzlqQlpCYWhsWkJkK01yZVdBNytvZFJEejRJWEFYV01zTitDNXdQbkFNY0JqSzhzYk9OQUQ0dERuaGNyejZvRC80OGkrdXh1QVJxQzVjdHpSbGN3V1FsV3pGd0RmSWt1Z2FqS3ZqWWpVSHlVdUlyS1U3VVNKeTN4cUJlNnJkUkR6WUt5a0JiS1dqZTlVSG90ZE5WbHlKbTVkK2l6MVA2NUpST2FKeHJpSXlGSzJnK3ppUzFXZzVsNUMxbnB3ZjYwRGtWbmhaQzBwazNXSnU0K3NlNXVJeUl5cHhVVkVsckxxbmVCVk5ZMWlBZy8rT1hrYW05YW5oTk1OYnpYQzNraDZiMFB6WVBleFYxQ3NkWHhIb0lsczdNZER0UTVFUkVRV0p5VXVJcktVVlFja3oydmlzdlhTNXZkZzRmMWpyZk9ZUHZxa1R3eHUyZlBudEpVYVd5NlB6dXZBOHRtZ0JhdE15NTR3UE5BeXVQVlNQdGtTK3QrMytxUHNuOC80cDJrVldldFd2VmNWRXhHUk9hS3VZaUt5bEZXckhhMnNhUlNIZVBCTmphZVhHbHB1Qm5zclptUE9PbTVZRTJaLzJlLzVEUSs4YmVHMkdJMnl1dkp6c0taUmlJaklvcVhFUlVRRVZ0UTZnS29FT3phUy9BU3pxYzRGOGtRYmF2bjRuQVkxTzlvcVA0ZHJHb1dJaUN4YVNseEVSQlpRaTBzYXdpZkJUanlpbmN4ZXZ2ME5qWStibzVCbVM3VUF3bXpNRFNJaUlrdVFFaGNSa1FYVTRtS1FKU0R1SmNldkJ2OHc3bDl6Wjk5RSt3M25raitabHdDbnI3WHlVNG1MaUloTWl3Ym5pNGdzb01RRndKMGJMZkNDa3o3YXY3VzY3S0UzYzFUWlc3NXYySlBHMnNlY0MrY3Z3bW1wVHFTb3hFVkVSS1pGaVl1STFGUm5aK2V4alkyTks0QzJHT09LRU1JS2QxOEJyREN6Vm5kZlUzbSt3dDFiekt6UjNYTm1sZ0E1ZDgrUmZaYmx5T1lLR2ZOM00yc0crUEdQZnp6V3JPSUxLWEhaMlpDV25uM3N4OWt4ZXVGeEgyWG5nMjlLL3lSNnNobXp3MTZEWTJmTlg0alQwbEw1bVU2NGxZaUl5RGlVdUlqSXJMamtra3Zha2lRNXFsd3VIeFZDT01yTWpxb2tIVWVaMlZIQVVlNityTEo4aFprZGMrZ3hRc2g2cjQ2K0xoL3IrWGpyWjZCbDhrM21oOEhIai8zVXdVbEwxZkVmRzdyemdUZTEvTXJnM01QMzh4VU9acE5QQ0ZncnpaV2ZZeVV1bndGZVBJK3hqUDd1TzIwZXp5c2lJak9neEVWRUpuVHh4UmV2enVWeXA4WVlUd1ZPQVk0RERrcElLc3R3ZDVJa0dkbjMwS1Jpck1SamdXaWVmSlA1WVJhdm0yaDl3RzcyTVJJWHpHelhuOUxLNStpZHMrQm1wckh5TTQ2eDdqUnExK3JWT3ZrbUlpS3lFQ2h4RVJHNzVKSkxUa3FTcEpxY1BBbzQxY3hPZGZkVEsxMjBGbUt5TVpzV1RPSVNvejg4NFFidWV4am5iNUZiVGpMbWlvV2hxZkp6ck1SRlJFUmtVa3BjUkphUXB6Lzk2YWU0KytPQng1blp1a3BpOGhqSVdrdkdheUdwc1ozdTNnUDBBRVV6S3dObGQwK3J6MGM5MHZGK2QvZXltUTJOY1h6bndFVjF6YmxQZkdIdjJXdGVqS3JmTjJOMVpYc1BNR2JSZ1RseUduQnA1Zm1XZVR5dmlJak1nQklYa1RyVTJkbloydERROEFSM1A5dk16Z1llYjJhUEI1YlB3ZmlRQ2JsNzBjeDJ1dnQyWUorWjlWUVRFVFBiRjJQc01iTWVNK3RKMDdUSHpIcVNKT25adjM5L3p3MDMzTkEvNXdIQ0FBZTZNY25jbWVqN1psUGxNVjg2T1pDNDlNM2plVVZFWkFhVXVJZ3NZaTk5NlV1VHZYdjNQaWFFY0xhN253MDhIampiS3JPdXozWmk0dTV1Wm52SldrRjJBanZOYkplNzczVDNuU0dFbmU2K00wM1RYYmxjYnVmV3JWc2Yzcng1ODFpdEhBdEpFWDBXem9mcWU2eXVZaUlpTWkzNnNoWlpSQzY0NElLVzF0YldDODFzdmJ1djM3ZHYzL2toaER6TWJwTGk3dnVBTzgzc0xuZS95OTN2VEpMa3J0MjdkLy8yeGh0dkhKNjFFeTBNZlVCRHJZTllBdlI5SXlJaU02SXZFcEVGYk4yNmRTdnorZnc2ZCs4RUxqU3o4NnZyWmlGUlNZSDczUDB1TTdzTHVOUGQ3NG94M25udHRkZE9QRUM4dnZTeXNPWnhxVmNMWXNDVWlJZ3NYa3BjUkJhUXB6M3RhY2ViMlZQY2ZUMndIamdEc0pra0tlNisyOHh1Y2ZkYnpPd1c0T1lrU1c3N3dROStNRGhMWVM5MmU4bEtPdGN0Qjl2KzV1YjI2T0VzM1BmRWxJMG5mYXAvMnp5SEVlYjVmTFZnUUFIb1J4TnRpc2pVTkpKZGp4ZUFuVFdPWmNGVDRpSlNRNTJkbmJuR3hzWjJkMzhPOE54cWhhL3BKQ3J1WGlicjNqV1NwSlRMNVZ1dXUrNjYrYjVBWFd6MlVNZUQ4N2UvcWZtVWJXNy9nZHQ1UURaRlpjNzdIM2hUeTd0UCtsai92ODFqS05YRXBaNWJYbDRMWEFKc0JiNEk3QUwya3lVeXRiQWN5Sk85NXl2SXF1Y1oyVHhNZ2V3YVlFMWwyeGJnRVpYbnE4bVMrUndISnVoc3JxeXY1NytmeUV5bHdPOHFQKzhqSy82eUU5aE45bG53WUdVN0kvdi8xRXoyLzNRWldjWEZWODl6dkl1T0VoZVJlZmFNWnp4alZacW16eld6NXdKUEI5cW0yYUt5Qi9nWmNIMmFwdGMzTmpiK1VxMG8wN0tQT2g3alV2WndOY1k1bzVjWjFnSjhaTnVibTI4LzRhTUQxOHh6U1BWODRmdjN3RzNBUmNBN2FoeExQUmlvZFFCVFpHUTNQK3I1MzdaTVRRSTh1dkw4OUNudTAwdjJiMzN2bkVSVVo1UzRpTXlEcHozdGFlZTQrM1BNN0xudWZtNEk0WWk3emJqNzNjRDF3UFh1ZnYwMTExeHp4K3hIdWlUdHBVNFRsd2ZlMHZSbzRzRkp5Mmp1dkJpWTc4U2xuajBNUEI5WTZKWDBSR1RoK1ZhdEExZ01sTGlJeklFTExyaWdaZG15WlJlNyszUE43RG5BaVVmWXFqSUUzRWdsVVVuVGRPTzExMTY3ZXk1aUZYckk3cElGbGxpcFhpTWs4M2k2NnNTWjlYeFgraGF5TGgvNnZ5b2lSOExRK0pZcFdaU0ppN3VQTmZPeXlLTHlqR2M4NDlCRjl3RS9pREYrcjFnc1hqZFBreTlLMXU4NGtQWHhMOVk0bGxsMTBwV0Rkejl3YWY1Mk04NGFaNVB2em10QTlXOG44QmpnaGxvSElpS0x5a2xrWGNaa0Vvc3ljUkdwQis0K2JHYWJZb3pmZC9mdlgzdnR0WnRySGRNU3RaL3NibGNUZFphNEFDUldma25xdWY4YW5ieFUvdTE5OElTUGxiNWRnNURxdWJyWU1QQllsTGlJeUpGWlMvWmRKSk5RNGlKU0k4UER3NnMyYk5qUVYrczRoRDRPREs2ZEZ5ZCtmT0FEd0FlbXRlL0hTdThCM2pQVjdZLy8yTkNkZnRuUU9kdDI1cDlwNXFkNzlGME5nYTVqUDlaLzczVE9MeE1xQThmWE9nZ1JXWFJPUTRQenAwU0ppMGlOS0dsWk1LcVYyT1p6dk1lOHNzc29RK203MUxacldIVmVrM29lNDdLUHJKU3dpTWlSYUFOK1hlc2dGb042YnJJWEVaa3FRNStIYzYxYStLQ2VFNWRkWkYwT1JVU09SQ053VDYyRFdBejBSUzBpSXZOaEtiUzQ3RUNKaTRnY3VWWEFBN1VPWWpGUTRpSXl4L3I3KzNuLys5L1A4UEJ3clVNUnFhWHFmNEI2VGx3ZVJvbUxpQnk1TTFrOEU2N1dWTjJNY1hGMzN2T2U5N0IvLzM3V3JsM0wwNS8rZEk0L2ZtR01rUndjSEdUejVzMXMzNzZkaHg1NmlLMWJ0N0p6NTA1dXYvMTJob2VIU2RPVWNyazhzbjJNY2R5TDNLR2hJV1phRGRyTWFHd2NmeHh5UTBNREU4MlBPTkg2WEM3SDZhZWZUa1BEMlBQNUhYMzAwYlB5ZDNuZ2dRZll2ZnZ3cVJKNmVucTQ3Nzc3anZnOU1qTk9PZVVVMnRyYUNDSHc2RWMvbWtLaHdPTWYvM2hhVzF0NTdHTWZPK1ZqYmRteWhkN2VYalp2M3N4NTU1MUhWMWNYNzN2ZisranM3R1Q5K3ZWSEZKZk1peHpnSEdnUmtMbFIvWkNyNXh0bVc0SGx0UTVDWkxia1E4ZGZ1TEdyUCszNnYrTnQweExhMytybXV3ZlNqVitlejlqR1UyRDkyVVUyM25LaysrV1RqbThiOGVwaXV2RUw0Mi9WMlF4YkhiWU1qci9OdEp5QkpxNmRra1dmdVBUMTlmSDJ0NytkSnozcFNmempQLzdqeUhJem83VzFsWlVyVi9MRUp6NlJjODg5bDNQT09ZZmx5NWVUeStWSWttVGNpMjkzSjAzVHc1Nlh5MlZpak54enp6MzA5UFR3NElNUHNuWHJWbnA3ZTlteVpRdmxjcG5oNFdFR0J3Y1pIQnlrWEM0ek1EQXc0MFJqc2Rtd1lVT3RRNWlXalJzM2pydk96R2h1YnFheHNaR0doZ2FhbTV0cGJtNEdHUGw3bDBvbCt2djdSLzY5Vk9WeU9keWRIVHQyekduOE1tM1Z6OEVsTmZsa0RTeUZDU2ozQUd0cUhRUjByaWtrdnRQeFg1VFM3dk9uc2tjK3RIL0t6RjZmcHVuVEJ0aDB6VnhHMThMNmw0UWsvTi9vL2svOXNmdGRjM211ZzUzV2xBOG4vQzM0L3dCT0JQNnhGTHN2bjJpUFBCMVB0b1Ivd24wdGtCWmorb2g4U1A1bHZ0NnJXak84dzUzN2dIRVRGOE5PTmVkdllPM1ZjR05wcXNkdTVLS3pocmgrTTltTkkrQzBwdWJrK0pmRU5QM05FTmZmUHAxNFcxai9ZcEx3WHkyMC8xRi8ydjJmUjdTejh3ZU8vZkxBZ2pNYkMySE52OGRvSCttbjZ3YUFmQksvWm43OFFERnVlVGxBUzdMKzVjSHRTY1hZL1RkTS8rWlhudXl6UTk5QlU3RG9FNWYvL3UvLzVxcXJydUpMWC9yU1FjdmRuZDdlWG5wN2U3bi8vdnY1MXJlK0JXU3RCZFdMejRsYUZZYUhoMGNTanVyejBjdGthWEYzK3Z2NzZlOC84amtocTYxcExTMHRzeDJXekk1cTg2TmFYT1pXOVc1aVBiZTRwQ3lJeEVYR2tnL0hmOFNNTitCMnUrTmZjMnpDOHJQTnJIc1VnWis2ZTRQQk45eG9uZDJJTGxvRzF5KzZTUWZ6ZER3dkpyR3QrcnU1YjNQc3FId28vRlcwOWZkVmx5ZHBjbHVSRGI4WjZ4aE5kSjZXQlA5Tmp2YlBsR0wzWDJSTFQyd0o3cDhLU2U2SFF5a3ZIVCtDODVaRHk1amRSdnBKdXd0NFYzQzd2TUI1WFVWYXh2bGM3eCtDWDB3eWI4cm1NdFpoRnZoeFMreDhXajhiZmo1NmJTUHRad1RuS29lcm1kbjN4M0xnVnpQWWYwbFo5SW5McmJmZU9uSlJPUlhEdzhNYWF5RHp6c3hvYTJ1YmZFT3BoUWF5TzM2NjJ6VzNsa0xpQWlxSHZFQ2QxZ1QyT25lMmxlSzJ0VlBwNmhOQ2VLMFpCWGZlVkl6ZEh6K3dwbjNHMFJTUzltdHhPNkVZT1gzR0I1dHZpYjhwZURqVjhHV085Vlp1NS80ZTdEV0pXNXZqKzhHY0VEOUZaTXpFSlJmaTVRNmhIUG5FZ2FVYmVvejJ6N2p6bGtiV256bkV4akVuWlM0a1RWZURYengyY0pXUEZ3T1M1dTBGeHI3WjdEVDlxSlR5ekVsZWFTeW1PLys0a0t6NWlRVytTVno3cUFPck90ZmtndjhBNDhaUzJ2ZTZTWTR6bWFPQk8yZDRqQ1ZqMFNjdXExYXRBckx1T0s5KzlhdlpzV01IZS9mdTVhR0hIbUxidG0wTURDeWNzVTVtUnFGUUlKZkxVU2dVZ093dWZIVThTRXRMQzduY3dYK1M1dVpta21UdXBwY1lIaDVtYUdqaWJwWHVUckZZUEt5MWFYaDRlTnlFTWNaSXNUaitKT1NsVXVtZ2NUM1RWWDFQeDJvOXE2NHpPN3huU245Ly8ySG5kM2Y2K3ZybXJGVnQ1Y3FWYzNKY21iSHFmekFsTG5PcittRmN0L1BsVkxTU1hUM3AzOU1DMHNReGp6UWpjZnptcVk1UE1PdzBBT0xvN2tPenhaN3FDN2o4YlQ3cCtBN09VeHlhRFBkODZIZ1RRRG42azB0cDl6TmdiVnNoRk80Mml4OFlOU1lrNUpQMkczRHVLTVd1MTR4MzdHYldYK3p3Q3VCTFEzVGZPbnBkalB5ckJYdGRMdUVMUStuYWkrREdNZTgwTzN6WFVwdFd3dUNKZjU1S2w5VTg3YzhtOE96S3FoVVl6ODJIOW1QTitHVXg3ZjRTYkI0cXB1dGZVaUN1emJyQlZaUFdEWHRnL1JlTHFYOWt2QmlQd0dsb1lQNlVMZnJFWmZURjRQdmYvMzZXTFZ0R1gxOGZQVDA5N05temh6dnV1SU9iYnJxSlcyKzlsWHZ1dVllSEhucUlHR2YrZldKbXJGbXpocWFtSmxhdlhzM3k1Y3RwYlcxbHpabzF0TGEyc21MRkN0YXNXVU9oVUdERmloVzB0YlhSMHRKQ2MzTXpJWVNSOFJHTmpZMGppVWxEUThOaGljdGtYZHBtcWx3dUh6WW00MUR1enVEZzRHRVg5TlV4UFdPSk1USTRPUDUzdytEZzRLejhIUUNhbXByR2ZZK2FtNXZIVEZ6R09yKzdqeVM2ZlgxOTlQWDFzVy9mUGtxbEVydDI3V0xYcmwzczJiT0hucDRlZHUvZWZkRCt5NWN2NTRRVFRtRE5talVjZi96eEk5M0Npc1VpbDE5K09lVnltZVhMTldaM2dhcDJPZENGNXR5cWZpRFVlNHVMazFVV08vSitwVEpubklhR3lsQ0tLVjlrdW5tRFlSaTI1THBwR040Q2ZCTGppVGpiMDJpZkNzRTNBRG5vekFGRnQvZ3U4L0F2Y09IM29YRlBJZmhmdVhOeWpQN3l5amJBaGtQdVVKNjNQQVQ3bk1HdVl2UjNISHJlZnJvZnlOUHhUc00rM2hKYS82RS84czZ4SS9UQlljcXJHMEx1MmlONVhUSEc1eHMyQ0RRRGVMRFRESjRKSkdZVWNCN3QyQnJjQi9LaDQwcmdSWkQ5eThuVEFjNXF6eEs1K3dIeWdUK0REc3g4U3pIdDdqeVNXRVo1SkJxWVAyV0xQbkhKNS9NY2RkUlI3TnExaTgyYk4zUHh4UmZUMnRyS3NjY2VDOENGRjE1WTR3aGxLZHU3ZHkrWFhYWVpwNXh5Q25mZmZUY25ubmhpclVPU3c0MWZZazltVXpWeHFmY1dsLzFrZzIxbmtMaWMyVmhJMXJ3YzdMWHUvaGhnamNIdkkzeTZQM2IvSzR6VC8yV2NZK1hEbXI4RCsyUHc0OEh1Ti9oY01YYjlNMVBzbDUrbjQxa2t2TVdjSnp1K0hIZ0krSUhIOElGK05tdzlkUHNXMmsreXdMdUFad0VuR0xiZmpWK1JsdjluaWVzZkhQYzhvZjFqWm5hcHc2WlNhaytERFpQY2hUNTNkVXRvZmtmQS90RGhrWVlQdTNHTHd5ZjYwKzZ2SGpodXg0Q1pOd0VZOW9lRnBNTUJ5cWs5ZXBBTld3NDlhaUcwdnd1ei96MnlJUEdiQ25TQSsxZUtzZnVQeDR1bW1mYW5ob1JMY2M0Qk93RjhEL0N0VWh6OG0rcDRpbnpvK0kwWlR3QXc0OVJxTExpL3V4aTdQNWdkcCtNcEllR2Q1anpSb2Mzd0J5Sjh2RDkyLzl2RTc4ZnNjdndlY3pzcHd0WUJObXpLMDBFdThOWUc4ei9MdGpBd0tDUU5EMWYvU1JxUUpQYTdhaGV0Tk8xY1A4Q0dUWlZESnZtaytjc0dKOGZVWHd3YmQ0NTEzbExzK21RK2FYOStNSHRISWJUdnFiNHZWY1UwdkJ3R1k0R21rekUveHRQNHdqTEp5Tit4SVluL0JqQ2NocmRXbCtYd2t5emgrMDdTMkorVy9nenlCdEFmdTY0RXJteG1mVWVTaEEwT0h5N0ZyZzhBRk9oNFdnenh0OVZEQk1MN1BPdGFITUNISFAvWDZ2SGpKT09sSm5FTWNOaS9ReG5ib2s5Y1ZxOWVUV3RyS3p0Mzd1UzIyMjdqNG92SDZmWW9VZ1AzM1hjZnc4UERORFUxYVl6THdsWFBWYTRXa29XVXVJenVkLytFV1Q3MmJtQkdsVGhha3RVdkF2dWl1OThFOWkzd0JIaGhNTHVpRU5wenhkajlUMU04bE9XVE5kL0lNbEZaQUFBZ0FFbEVRVlF3dDdYZ1hXN1dndk5VakgvTWg0N0hsR0xYYXljN1FENTAvTDBaZitkT241di9DTGU5NEg5Z1pxKzNFRi9ZR0RzN2h0Z3cwaisvaGM3elE0amZ4MnlsdzY5eHJuWGpXSFB2Y0JxT0I4Wk1YRnBDeDV2TnVCVDN6YVVZbncrYkpreGFtbWsvSlFUN3FSbVBjT2RtNE10dXRzTGNuMjVtWHltRTl2T0tzZnV0QUlaL0VyZGpNRjdoN3ZjQzN3Y1l4SHJHUEhpMEd6MzR4OEdlYWNhcHVIL2RZWmNaNDNZWks5QjVMSWxmNis3M0F6OEY5aHYyVkl3MzVKUG1SNVpTbmxXSjVXdnViREt6UzNIMk9mNWxBSXQySTBBaFdmOGE0UE80NzNUNEJ1QnU5Z1NEVG1CZUU1ZXhXSXdmTFpKNzA5VDMyRERTOVNJZjJxODBlSjY3ZjZLZjdxc24yTWxMNmVETDhrbnp0V2Iydi9PaFkza3BkcjJIa1ZieERidXluNTBua3kzc1RXRGtiK21WVnJYUnl5SzJJaG5KOTM5NTJGd0tJWVNMQWN4NFNndnI3K2huNDM4WDZmb0prWjhBU1NHMGY4bU4yOGpHNzZUbVBNcXdSeFZqMTE5elJEY1N4bFFndXhrZ1UxQVhpVXQxdk1qbXpXT080eEtwbWJ2dXVnc3pVK0lpY3FBRllpRjBGZXNCZmc4OEFsZ0JYRlo1ekliZFZMcWhURnZLQXlteGM0Q05YZFZGVGJSZmtRUTJnNzBKbUZyaTRqelpqSjhXWTk5ajRjWjlBSTJzUDdNaGhHNHpYdFBDK3MvMHMvSDY4WFl2MFA1MHNxUmxpOGVoem41dTJEYXlMblM4RTdOL3lpWHhjME1wbGE0Tlp4Y3N4UDkyV0dId3FsTGE5ZThIanRhNUJzcGp0dkFVV1BkTWh3KzdzOVZqZUFaMFQzcjNPaVI4eGVBUk9POHN4YTUvcVM3UHMvNDRBcHZNN0MwRjJyOVhwUHZIeGRqOXRrWTZIOWVRK0Nzd2JpbWwzUk5lZUZjdldQTkorMytCblVvTUh5eU5VeDNyd0Q2RFEzbHZmSDBwZG4rV2taYXNNeHNMWWMxdFp2Yk1KaTQ4ZFpDZjNWTnRQU2drSFpjNjdDckZRMkp4ZXdjRzVSZ3VQTGcxNk1Lakp6aTlRV2Rob3ZpbWJqQ0ZHOFp0TFJ3bWwrWkQvSWhoNnlZN2trZGVXOHFxWlZraGRId0k0NDNBVDByeFFFc0lyRzNMazM5S2lZM2Y1cUR1dXIvWVgwclBmV1lodEd3dzQ5MkZwSDFkbXNiWERMRHBkNGVlSndUN0R2aUJmZDJhQVN6NFNFSnR1RTEwajhySXFwaTUyeU1zOEIvNXVPNUZKVFo5RnpwYjg0bC8xWjB6TFIyNHlKT21UNXY3UURtR0Z5VEJOK2FUanROS2FmeXo4VnFQcHFnRm1NbitTOHBDK0FLWmtaVXJWNDRrTHIvOTdXOG4yVnBrZnQxMTExMUFWbmhCWTF3V3JObWVTRXpHVnIwWVdnZ3RMZ0IvT2VyNSt5cVAyYkNickt2WXRQV3o4ZnJSU1F2QUlOMTNHMzZIR1NkbVpYU253bUthcHErdEppMEFsVXBOSHdJSUlieDRvcjA5c2V3OWl2elY2S1FGb0JpN3JzQzV5N0FMR3Jub0xJQjhXUGtxTXpzZStQZmlRVWtMWkhmSk54MldrRFJ5MFZtRThIWEQ5NWRqK1psamRUMDdWQXZyenpYc0FuZHVMTWF1SzBhdks3SHhJVGYrcmhML1RLczlIWUViOXBSaTExVWMxUDF1ODVCalB3UklhRGh6S2tkeHJOSjFkZmlRL3ljL0czY2lzQUtkeHhRUzc1MlZSMmljdkN5djhVakhOeEh0ajRuMnh3NWZkWHg1OWZkc21UODZraFlBOHFIamN4aHZjL3lHWXRyMzB0SGpYbHBDNFYyV2hHKzBoSTVMRHovUkwzY1hZOTg2eDc4TnRqNUpraytQRlU0NWhuTkxzYXUxK3NEOHU1aC9kL1N5TklaeFcxYnpkRHdaL0FTY1hlQmZBUHN5SWZsa25uVnJDeUgrQXZmSHhXaVhGUG5GdzlWOUJ0bXdwUnpqeFRobkYwSzRveVYwdkEwdW1HNUxhek9qV29ka1lvdSt4V1hseXBYazg5bDN4Sll0NmlJb0M4dHZmL3Zia2NsUWxiZ3NXTldCdDR2KzgzQ0JXMGhkeFFDK0NYd0wrTVBLNzVjQkx5RHJSbmJmZUR0TndhbkF5NEFqbnJuN1lHdmJXbWg5S2lHZWIyYW5tWE9hdzJNTktGRE9GMkhTK1Q4TXYyZUE2KzgvZEhrYTQ4K1NKT0RtajVsd2YrY0NoN1NFL1dDTTFkSHhMc01lRzVMd1JGSnVON3dUREl0OFpTcXYwTENqY3lIM1hZZkdHTzFwUTNSUGJkTEJZQmRrVC95N2pORk54MUwvS1ltQjg4UXBIVy9Xckcxb3BuVmRDS3czL0RGdW5HYnVaNERoaWVlbk5xTEl2d3gyV1M0a1AwdG8vOWRTOUtzbXU1dGZwTGMvNzRVdnpzNXJZTkxFTVdON2lwVnhHWG56aDNHR2k2UEdhZVN4a2I5TE5MOG13UEdsdE9kRmNNdEl1ZEVXTGpqQjRLMDRkL1hIYlZlTmZaNGI5NVZTWGxBSTdYL3RNZjNxV0ZzMEJMOG1SOGVCSWdDZWxTVFBoNDVScjhYSC9keXg0SDhKOWwydmxBd3JSWHRqTS9IQ0pJVHIzTGpEMG5EeEFCdTJOOUo1ZXRhRnp3Y2d1d2t3RkM4OE41ODBmTmFjUzZIcDgweHZiRnNETU9XSk81ZTZSZjlGM2RiV3hySmx5ekF6OXV6Wnc5NjllMVYyVmhhRUdDTmJ0bXdoU1pLUkNuU3lJQlhKK2hCb2tQN2NxaVl1QytsOWZnMVpBdE5SK2YyY3ltT21tb0QzVEhmblBPdGZZTUUraDdIUzNlNEg3bkRzZXFBTmVBUzBUR2xjbHR2WTNVOEMzbGQ1MmpEQjdnbkdDcHh0aDFlR0d2RVFRUENRM1pVeGpnTW93NzFUaWMvd2wyQzJEUHk2QWJyRzdiSjIrSDZWU1Q3Tng3eklMckh4NGJ5M3UyVVQrODJMUmpwUGJ3anhhb3d6Y04rRGNTdHVkMkErQkt3SG45TGZyQlM3Mzk4U092WUg3SCtaOFlGODRMM1EvcmxTTEw1cmRNdlp3VzdjVjRxTVczNTRqdnhWSWZnYkFkeHBBSm9MWWRUZnd4ajV3aHRJdTc4Q2h5ZXpJVFJlZ2RHU3B1a2JKaWxSN2NYWWZjV2hDMVBpdmdEZmlwRXJJMkdrUldxc3dmbUJ1Q29rL0ZYRUR4cmYwc1JGajNYc1pSYjlPUVNyMURyZU1EREEybzNOc2ZXNUE1Ui9BMkc0bVhXWGhCQi9CTHlsRk1Obm9iUGFIWFIvS2VXbGVZWlh3ZlhqL0gwbWxVTlZ4YVpzMFhjVmEyaG9ZUFhxMWVSeU9RWUdCdGkrZlh1dFF4SUJzcmxpdG03ZFNpNlg0L2pqajY5MU9ESytYckxFWlViZGUyUlMxY0hXTXh2L01idDZ5QVk5dncyWTdrWEhXR1p3VTdCempRWDdrbU9EcFBFSnBkajlpRkxhL2N4UzdIb2o1dHNtMzM4MEcrZHVpWjBFWUQ1aHYvclUzZnZCajJiOFZySmpBZHppSGdDdjNHMDJzZ1JtQ3E0Q2ZnTDIxRUpvLy9BVTk4R3dyTFhKdzVnZnJBVTZqell6QTlzejFXUE9WQzd4enpzOE51SXZMOGJ1TmNXMHU3TVV1MTdyN2h1UDhGQ3hQM1o5dUJqdEpJaXZOZXgzWnZhR1F0TDZ6VGtKZk5yOGc4WFl0YUlZdTFaRTg5ZUQzVnY5dlJpN1ZyaFAzQVczbVhXZEdDOTM5eThPc0duRGdlWHRUODJIOVpkUGR2WkdPazlQQ0cyV2hzc1N3cDRHeUZVZllBRXNqRjZXRVBaYkdpNXJJRFFWNkR5bjJxMHJDY203RGIrN1NQZFBSaDgvbnhTK2t5UjBGNUxjL2tMaS9VbVMvTVRNZ3BsOXJKQjQvNkVQUzNMYm11bThhSnB2WnNJVUsveEpIYlM0SkVuQzZ0V3JhV2hvWUhoNG1HM2J0bkhHR1dmVU9pd1JkdXpZUVY5Zkh3ME5EWnh3d2dtMURrZkdWNzBEcCtvSmM2dWF1TXlvNHRZYytVamxVVzF4ZWVRTWpuVVJjRmozcktuSzQwL0diSm01Zjc3SXhsSGR6ZFkybUhQNkVkWEFjMDZIc3d1anUrY0FFT3dGQUJILytVUzdtL0Vyc1BZQzY1NVdaTk1QRDFrZEROcmQzVDJtTndDNDgvL01lTG9Gbmsya2U3THdJcFQ3MDc2WEZrTGhCc3plV2dnZEQxYktORThvamZ3cVNRRGpXY0RmSDNiY0pPME1CQngrTnRteFpzZlpCZHpQTTdpMWxIWi8vYUJWRnM2ZVlNY0p1azF1R0NpbWZBRTZ2NVlQOFhZejYyem1vcFBINnZvM1A5WTJaSzFHTVZZR3VmK3ZmT2g0T3dCT0Ryd3hIenFxTFhuWXFCYVhNWTZWRHlINVArNytZQ2tPL1BYb05TR3czaXk4dHlYcHVMTS83ZnFQOFk3UUVQeWJqajhLN1BDV0NxL2NIQW0rNmJCMXVKbFpQcDgyUGJrRXZ6YnNybWg4ajBPNkhNWTB2akVodDl5SlJtSlg0YXdrOG9ycW5ENmV4RDh3N0xNUVgwdWEvQVpnZ0QxM2ovK2FKN1RvR3hIbTA2SlBYSUNSeEFWZzY5WXBkczhVbVdQMzMzOC9NVVlhR3h1VnVDeHMxYnV5Nm1NNnQ2cDNZQmRpNGxMMUd3NHVsVHdkYjV2SnpwRTRsQkRBZU56bzVTMmg4SDdNVmgzSnNjeG96WWNWVjVaaTUrdXIzYjJhYVc4SFhvbDdiMzhjSFBmQ01JdkZQaGFnblJEK0xSOHZlc3JvT1ZqeW9lTnZNYzRBdjNxQW4vMGVJRVkrWjRHM0c3eXRtWFUvUFBoT2V1Y2pCNkR2UUNuYnFodjNwYkg5T1Vud1h6aDhzSkIwUEhUNHdQNkREZEMxb2VBZHQ1bHhma3RvLyt2KzJQMmhBK2RwUDhYY1B1Q1FFdjJqUi9CMnpVQ3BEQ3RUOEJPaGN3VnM2QUhJcy80NXVEK0hNU1pCeG4wbjJIRlpvWVhyUjhZck5kUGVQa0QzcUtSdnc1RFIwUThRWUx3dWUzTXF3QXNMb2ZVNURrTkRwQThrYVhodmdIY1dDWlZKR1AxbHdMdEswZjZndWsrZWVPRUFRN2VPZGJ4OEtQd0wrS2t4eHFjZldwcTRGTU0vNUpQNG5PQjh1b24yWHcvU1BXNHlZSEJsTVhhOS9iRGpKKzNmQkNpbDNTOEFLSVQydDhjWU52V3o0ZWVOZEo3ZWtQZ2QxVzJMc2U4VFkzWEJxMVl2YXdudEh3endKTWYvcmtTNE5adGJhRzFid1Z2LzNjMi9YVW8zZm1HU3QyOHFqSVV6OW0vQnE1dkVwYkV4NnpiOTRJUGp6bTBsTXErMmJ0MUttcWJrY2ptT08yNnFQU2VrQnFxRElpY3FOeW96Vjcwek90RzRpbm93ekF5UzRBSDIvVHp2SzM5dlprL05KeDAzNE55RStaUE1XZUh1Lzgvc3dNWGhwTnp2Qm50NkljVGJuZlliTUk3QzdSbmdGczFlUDlaOEZxUDFwMTMvTngvYVAyVm1ieURrN3NwYnh3OXhMeG4yQnhpUHcvMk9VdlEzVkxjZnBQdnVQT3ZmRFBhSkVNSjFCZXZvY21jTDVpZmpzYk1RdzNsRjJIWG9lUWJvdnJjbHRyL0FnbDNuN3A4dHNINUhrWTAvbXVpVkRVZDdSVVB3bndheksvS2g0NCtCWDJOK3ZEbnJIVzkxN0szOWROODA1ZmRxUnJZTVlpZDhFK3dsK2VBM1Fmc1BNVTdDZVFyR3R6bFFBR0swNjh6NG8zekliWVNPWDVyNTljVzArNHRKc0tzTHRHOXo3SHJEaHgyN0NPTXNuUCtZYVBMTzJlWnVtejNhd3hZY3pHNTI1MDZQOFVkd2ZhK0Y5ajkzNC9SOHBYcXhPVWM1ZGx3K2lkOGRmWXlXdFBHdit3KzBhR2ZMa3ZaWEd2WkczRDgwd0tackRqL3pobkthWHZRblNVaHVTb0w5Si9ITTgyRHpaT00vRXJnb1g2Q2NUMmtvR0N4emFNcXo3cmt4Q1cwT0x3MGgvamx4N1JqajE4WWJOMVI1SDJLOHlrTVlBRjViQ1A1MnArTnFqTWU3MDF4S2h5ZWRCMm1LSW5WeVBUNGY2dUtOV3JWcTFVaUx5NDRkNDFZTUZKbFgyN2R2eDkzSjVYSWNkZFJSdFE1SHhsZXRBcU5tc2JsVmJYRlpTR05jNWtLWkdiM0dXNHBwdk9nWlNaSzd3dHd2QkRzRDdNY2V5MzlwU1RKbVZhWHh1TEVucHVrclE1SjhCT2ZGNXU2WWQ2V3BmV0NBcnA5TzVSaWwyUDBYelVuN3BtRDJCcHhuZ2pXQS84N2QzbCtLZzFkVVo0US9zUDNHVHpXejdzNlFKTy9FdVFBNEg3ZXRSdnhZa2Y3RDV1Q282cWY3WnkzVy9xY0IrNG9IKzY5ODdIeEtpUTIvSG0vN0lUYmNsc1RPSjFxSWZ3czhHM2kxT2IxdTFoWFRlTVVBM1YzajdUc1hTbW5mLzh5SDFwM0E4NEZYZzkzb2tVc3MrRE93d3hNWGovNDJFc3NiM2dHY0hMR2ZBamorVWN1cTByMEtiQmp6MzdyemhteEErRHkrbnRqMUZvQUM3WDhVM1gvWEg3dmZXMTBYWS9oQ29MeGlaT01RT3NGZlNSb1BtdUcrSHh2OTl3NzVaUDJmNHZZeGgrMHgydmVhV1g5eElPUTk4WHpBOHRGaklXQUZoMWJEN3NFNHB5V3N1YncvOHU3eDRtd0pIVzhKVnAyWU16ZlNiR0ZaWEY4TlRvL0JYbUJGUGhUK3VSemp4N08xNVNsTkdqbkFwdDhSdWF5UjlxODNKUDRwdzE3clR0bGdkMHRvZUdlTTZ6NDN5S2JabUl0RExTNVRWQmVKeThxVks4bmxzcGVpeEVVV2lvY2ZmcGdZSTgzTnpacDhjbUdyM3MxN1JFMmpxSC9Wd2FkMThiMHpnY2dNVzVVR3VmNHVVcDUzMklxVXpxa2RZY091WWpwcU5Feks4eWZib3hTNzN3QzhZYXgxNDFXRkdzOEFtemFRc21HODlmMXMvQy9TdzBmcjlLZmRYd1dtbkp6MXMyRXJrYitZeXJaRGJMaHRhSXh6VHFTVWRyOWt6T1ZqdmxjMzdpdEYzZ2k4OGFERmtSc1lZM0xURWhzZkd1dnZVb3JkbHdPVERrNnZuYzRWQTNEbjZQL0dlZElUd1FaSzVNWVlNM1ZCQzl6UTMwajdXVGhYbVdIQXNVbkNkZFdoSFZiNXMxaFdRcm1QckdCS0w4N0RocjJqaFk1djk5TjF3MWpSeEdqZko0bmJRMnA3SFhwU2JPOGdwYjN3eXg0cW56bDUxcTBsaE9jNTNwTUw5aTRBSi9md1dNZkxuTm5Zd3BybmhtQ25nai9CNFFJemU1VERyeDFlMlIvdE8vbmdyelRzamJraytadUU5dXNOLzB4eCt0M0cxT0p5Qk9yaWpXcHJheHRKWEhidm5yRGxXMlRlN05xMWEyU01TM1dTVkZtUXFpMEJKOVUwaXFWalNuYzZSV1RoS1FUL09jWmpEMTZhSlNDRnhBK3ZVdWNON3k1R1BqaEU5NjA1T2o3ZzdnSGpYbExmSGJFOUNkNFRzYjM5RlBmRGpiMVE2WDhHTk5KK1JpN3dHMHZzbjBsWlAxWThnMnpZUXNxRWsvaFpFczRDZTU5aHVOT0grNGY2NlpwZ1FQVG1JVXM2WG9melNPQVd4eitjcHZISG8xdFdTcEdyZ0t1YTZWeVhCQzUxN0Z4Z3VvbEx5c0lxRTcrZzFVWGlzbno1OHBIRVpjK2VQYmc3TnRaZ09KRjU0dTdzM2JzWGQ2ZTV1WGxra2xSWmtBYkl4cm1vcTlqY3FsWVpHcGh3cThYUFVHbFRxUlBGMlAzeWczL3ZPbjI2eHlyRnJ2ZE92dFVCUTNUZmtjVDJWL1RUZjFpM3YySzBkVkNlc09UeXlMWnA5NWVBTDAwaHZoTkhucWRkejVyS3NRZllzSW5JR05YTGprZ1pKcXJDSnFQVlJlS3liTm15a2NTbFZDb3hPRGhJYzNPOWQ2T1doYXhjTHRQVDA0TzcwOWJXUnBLbysrb0NGb0diZ0NjQS8wM1d6Y2ZKeHI3c0krc2Z2YXZ5dkVRMitMck1nWXZUTXBOWCs0bVYvUTdsSEdqeFNTdmJ4TXJ6OGlIUFIvOGVSKzBUbWRpaDIvaW9SelcyNnUrVEhXc21xbmNVeDNvZjZrbEFpWXZJck9pbisrcXgxeHhhblc1Ukd3YlVMV09LNmlKeGFXMXRwYUdoQVROamFHaUlVcW1reEVWcWFtQmdZQ1J4V2JYcWlDcVlTbTE4cHZJNGRCQ3RWUjZqZjY5bkRtd0hmZ2RzQVg1TGxyanRxVHgyVkg0T2tDVlNSdlk5MGtRMlMva3FZRVhsT0hjQXYrZndwSzdlWjRnMjFCMU9SS1p1R0ZoVzZ5QVdpN3BJWEJvYUdtaHB5YVlHR0I0ZXBsUXE2V0pSYXFxbnA0ZUJnYXhIek9yVnEyc2NqVXpCVjREYktzK2RBM1gxYzVXZlJsWXA2bXpnVVdTbGsxY0FvOHZGNVRpUTJGUXY2S3NDQjFlTnlYRmcwckdrOGp3MzZtZHUxUGJ6bVRnWjJhem54NUZOcERnVEtmQjlHQm1BWEcxcG1jdFduWVdnM3BOYkVabGRTbHlPUUYwa0xpRUVDb1VDWmthNVhLWllMRTYrazhnYzJyVnJGOFBEdzdnN1J4K3Q2VUVXZ1dGZzNOS3JvMHcwdDhSOHlKRWxGUTNBaVdTSnpncGdvckoxYTREV0l6aEg0RURpRmppUWRCMEhySVZEQitZQ1dhdkt2V1JkN3JaVnRqOEx1SDdVTm52SVdtKzJIMEVzaTFFMThSVVJtWW9oc2hacm1ZSzZTRnlTSkNHZnoyTm1wR2xLYjIvdjVEdUp6S0ZkdTNZeE5KVDFpTkVjTGpLTHlzQURsZWZqem9reEQwWmZtRSsxVzFSS2xteVZKdHR3a2ROQVd4RTVFa1BVLy94V3M2WXVFcGZSTFM0eFJ2cjYrbW9ka2l4eE8zYnNVT0lpOVd5Nll6anFQV21CcktpREptNFNrYWthWm9aelB5MGxZZkpORm9mcVBCbHFjWkdGWU9mT25Rd1BaMTM2anozMjJCcEhJeUx6NkVFT0h2c2tJaktSWVE0ZUF5a1RxSnZFcGRwVlRDMHVzaEJVVzF4Q0NFcGNSSmFXMjRHVGF4MkVpRWc5cW91dVlvQzZpc21DRVdNY0daemYwTkRBbWpWcmFoMlNpTXlmN1VBTEtvbThVQTJTVlJBY1BaL1FQckx5M2FNOVFGWm9vcXEvc2w5MWpwN1JjekNONWt4ZTh0czVNR2ZUZkJndlZsa1ljbWp1cHltcm04U2xwYVVGTThQZFZWVk1hbXA0ZUpqZHUzY3pQRHpNc21YTFdMbHlaYTFERXBINTlVTGdyams4Zml0Wm9ZTUVlQVRaNUo0R0hNdlkxWWxXa1pYd25rd0RNTlg2N1FhczVNREVvbFBSV0lsbEtsWXlOMFVPbXNpcTR4M3FHWE53TGhHQUh1Qmx3RS9HV1QrZlNleWlWemVKeTdKbHkxUlZUQmFFWXJISS92MzdpVEd5YXRVcUdodVA1SHRkUk9yQVhDWXRBSDNBblpYbnQ4L3h1VVJrYm4yV2JGSmZtWUs2U1Z4R2R4WGJ2MzkvcmNPUkpXenYzcjJVU2xueHBKTlBWbGQzRVJFUkdkZDl0UTVnTWFtYndmblZGaGVOY1pGYTI3dDM3MGgzUlNVdUlpSWlJck9qTGhNWHRiaElMZlgwOUl5MHVKeDAwa2sxamtaRVJFU2tQdFJsNHFJeExsSkw2aW9tSWlJaU12dnFKbkZwYTJzYnFTbzJPRGpJNEtBcS8wbHRWTHVLbVprU0Z4RVJFWkZaVWplSnkvTGx5dzlLWEFZR1ZLQkI1bCthcHV6ZHU1ZUJnUUdTSk9HNDQ0NnJkVWdpSWlJaWRhRnVFcGRxaXd2QXdNQUEvZjM5Tlk1SWxxTGg0V0gyN3QzTDBOQVFUVTFOSEgzMFZLWk9FQkVSRVpISjFFM2kwdExTUWo2ZkIyQm9hRWlUVUVwTkZJdEY5dXpaUTR5UmxTdFgwdHJhV3V1UVJFUkVST3BDM1NRdURRME5MRisrSEhkbmVIaFlpWXZVUkc5dkx6MDlQUUFjZi96eEpFbFM0NGhFUkVSRTZrUGRKQzVKa296YzNWYUxpOVJLWDE4ZmUvZnVCZURFRTA4a2hMcjVMeVlpSWlKU1UzVnpWUlZDb0sydERZQnl1YXpFUldxaXQ3ZDNKSEU1NFlRVGxMaUlpSWlJekpKY3JRT1lUZFhFWlhoNGVHUWVqVVVuSFdiZzloOHgrTnNORE43N2MrTCtoMG1MZThDZDBOSkdhRjFENDBsUHBQV3BiNkxoaExOckhhMGNvcSt2ajMzNzlnRnc3TEhIS25FUkVSRVJtU1YxbGJpc1dMRUN5QktYdnI2K0drZHpoR0pLMzhhcjZMdm13NlE5MjhiZXBIY0hzWGNINVljMjAzanFCU09KeStEZDNleTY4bGtUSHY2b3Yvd0pqYWRlT090aHk4RjZlM3ZadDI4ZlpxWVdGeEVSRVpGWlZGZUp5OHFWSzRHc3E5aGlhbkdKKzdlejV3dXZZZkR1amJVT1JXWWd4c2orL2Z2cDdlMGxsOHR4ekRISEtIRVJFUkVSbVNWMWxiaXNXclVLeUZwY0ZzczhMckYzQnp2KzlXTFMzZmZWT2hTWm9UUk42ZW5wWVdCZ2dIdyt6K3JWcTBmbUZoSVJFUkdSbWFtcjI4R2pCK2N2aWhhWFdHYjNWUzlUMGxJbmhvYUcyTFZyRndETGx5L1hIQzRpSWlJaXM2aXVFcGZxR0pkeXVid29XbHlLMTMrZW9mdCtWZXN3WkphTVRseU9PdW9vR2hzYmF4eVJpSWlJU1Ayb3E2NWkxY1FsVFZQNisvdUpNUzdjTVFheHpQNGZmbkJLbSthT1BZT0dFOC9HekNqdnVaK2gzLzk2am9OYlFOSmhCdS81R1FPYmY0UTFGbGorN0wrdGRVVGpHaDRlWnMrZVBRQ3NXYk9HaG9hR0drY2tJaUlpVWovcUtuR3BkaFZ6ZHdZR0JoZ2VIcWFwcWFuR1VZMXQ2SGMzRVBkdm4zQWJheXl3NmpWZm9Qbnh6ejVvdVEvMjRVUDFPMDlOMnZNZ0E1dC9sSldGdnV1bitHQldJYTdsU1g5VTQ4Z21kbWppb2hZWEVSRVJrZGxUdDRuTDRPQWdRME5EQ3paeEdiamoya20zYVh2UkJ3OUxXZ0NzcVJWcnFyL3hFMzNYWFVucGwxOWxlTnV0dFE1bFdvYUdodFRpSWlJaUlqSkhGbWcvcXVscGEydkR6QTVxY1Ztb3lqdnZtWGlEaG1ZSzU3NXlmb0paSUJaejBnSlppOHZldlhzeE0xYXVYS25FUlVSRVJHUVcxVlhpc256NWNrSUlCN1c0TEZTeGI5ZUU2eHVPT3dNYW11Y3BHcGtOL2YzOTdOKy9IOGhLY3l0eEVSRVJFWms5ZFpXNE5EVTFqWFFOR3h3Y1pIQndzTVlSalM4TzlrNjRQclNzbktkSVpMWVVpMFY2ZTNzSklkRFcxa2FTSkxVT1NVUkVSS1J1MUZYaWtpUUpoVUlCV1BpSkN6N0orb1ZhRFUzRzVPN3MzNytmNGVGaGNya2NiVzF0NUhKMU5ZUk1SRVJFcEticTZ1bzRsOHVSeitjQkZueFhNYWt2TWNhUmdma05EUTIwdHJZdTNGTGNJaUlpSW90UVhkMFNUcExrb01SbFFiZTRMQ0t4YnlmREQ5MUIyck9OV09yQkIvWmpUY3NJK1JVa3k0K2g4UkZyc1pZVnRRNnpwdHlkM2J0M0E5RFMwckpncTltSmlJaUlMRloxbGJnQXRMWm1aWUlYVXVLeSs2cVhNWERyOTQ1b244RTdybUhibXd0anJsdjVxcytRZi9JclppTzBNUTAvY0ZNMmg4bzlQMk40NjgyVEZoSUF5QjEzSnZselgwSHJSWDg2cFNSbTcxZmZTT21HTHg1UlhQMi8vanJiZnYzMU1kZXRmdjEvMGZ5NFp4M1I4V1pUakpHZW5oNGdTMXcwaDR1SWlJakk3S3JieEdWb2FHakJKQzZMZ1E4VktXNzhQL1J0K2d6cHJudVBlUC95UTV2Wi82Mi9vL2NISDZUdFJSK2tjTkdmemtHVUM1ZTdzMi9mUGlCTFhGUlJURVJFUkdSMjFWMG4vTkV0TGhyak1uV2xYLzRIKzc3NXQ5TktXa2J6b1NJOVgzc3plNzk2NlN4RnRqaFVCK2NETkRjM0szRVJFUkVSbVdWMW03Z01EUTBwY2FtaDBnMWZvUGNuSDZwMUdQUEczZW5yNndPVXVJaUlpSWpNaGJwTFhKWXRXd2FvcTloQ3NQODdsMUYrYUhPdHc1ZzN4V0lSeU9ZVFVpbGtFUkVSa2RsVmQxZFgxWGxjMU9JeU84S3lvMms4NVR4eXF4OUpLS3dpTkM4bkR1eGorSUdiNmIvOWgxQ2VJRG4wU084MUgySGxuMXcxZndIWHlPZ1dsNmFtSnJXNGlJaUlpTXl5dWt0Y3FpMHVDMm1NUzJ2bkcyazUrM2tITGR2L2czOGszWFAvdVB2a2pqdVRaVTk5eTVqcm1rNDVmMWJqTzFSb080N0MrYThpZis0cnlCMzk2SEczaTcwUHMrZnpyMmJ3N28zamJsUDY5ZGRaOGRJcnNPYmxCeTB2blA4cW1oNTF3VUhMOW4vdi9hUTkyOFk5VnVNanp4MTMwSC9EaVdlUHU5OThjSGY2Ky9zQnRiaUlpSWlJeklXNnU3cGFpRlhGbWg3VGVkaXl2dTVQVDVpNEpDdU9KMy8rbjh4bFdJY0p5NCtsN1htWGtULzNsUkNTeWJkZmRneXIvL3cvMmY3M1R5RDI3aGg3bzFobTZONWYwblRHSlFjdGJuelUrVFErNnVBRXJHL0R4eWRNWEpJMXA4ejdlekpWN2o3eTc2MmhvWUVrbWZ6OUV4RVJFWkdwcTdzeEx0WEVKY2JJNE9BZ01jWWFSN1E0TkQzMktSejczcHV6eEdBS1NVdVZOUy9QRXAwSkRQN3U1ek1OYjFHb3RyamtjamtsTGlJaUlpS3pyTzVhWFBMNVBKQWxMZ01EQThRWUNhSHU4ck5abHp2cTFHbnYyM2pTT1JPdVQvYytNTzFqTHhZeHhwR3VpVW1TWUdZMWpraEVSRVNrdnRSZDRsSWQ0MUx0dXBPbXFjWWJ6Q2FQcEQzYktPKzZsM1QzZlpSMy81NmhlMzh4NFM2eHRIZWVncXVkR0NQbGNobFFpNHVJaUlqSVhLaTdLL3FXbGhaQVhjVm16SjNoYlRjemRQOU5ERys5bWZLT2V5anZ2aThibHhQTFIzU28yTDl2am9KY09FYTN1Q2h4RVJFUkVabDlkWmU0akc1eEdSZ1lJRTNUR2tlMHVLUjdINkR2dWlzcDNmUU40cjZIWnVlZ1I1am9MRVpwbW82MHVLaWJtSWlJaU1qc3E3dkVwVkFvWUdZajVXbXJGNU15aVZobS8zY3VwL2VuSDRWMHVOYlJMRHJ1UHBJa0owbWljVlVpUzVzQkJhQWYwTjB6V1NnYXlhNzdDc0RPR3NjaU1pMTFsN2hVSi84YkdocGlZR0JBaWNzVStGQ0pYWjk0QVVQM1hGL3JVQmF0MFltTGlDeDVyd1V1QWJZQzN3WnVCV2Fyeit4eHdBcmdKS0FOT0xIeSsvRkFBOW4zZWhQWlJXb0QwRXhXUWJTVkF4ZXQxZDhiSytzaFM3WU9iUzRlYTFuVmJOMmQ4Y3BqcnRZRERGWWU0eGttU3pKbmd3SEx4bG5YVkhsTWh3TWxEaVRDL1dSeER3QkRsWFZEbGQrcnk0YkpYcmRWenJ1L0Vwc0QvNSs5TzQ5enF5b2ZQLzU1enMwc1NhWjBvZFJDZ1JZb1cyVXZLRXNuR1pheWlRSitVUUcvaW9vb1g4VUZGOFFkVkg0dVg3N2lqaHNDNG9hQ2dxS0NnTXhNVzBCdFJWa0thR1dIQWkwdFhaS1p5ZVNlNS9mSFRhYVptY3llMlRMUCsvVktKN25MdVNkM3BzbDk3am5uT2VjTXN4N0dqS3VxQzF4aXNSaDFkWFZkODdqWXhlVEFObDUzM3FDQ0ZxbE5FcHU3RjdHWnV4SnNQNS9ZclBrRTI4OG4zUGcwTC8veXdqR282Y1RsdlR6V2RWY0FBQ0FBU1VSQlZMY1dGMk5NMGVlQUI0R2pnSStPYzExNjZnVHloVWNua0NHNnVDMWUvT2ZvM1VxVUw3TnNORGlpNjVLQit0czZ5Z2NBZlMyblVHNUFGS3oxSlVZVTdGVks4UnlYMHBLZk9hRGNRRnhoVzBCWktsRllQdHoreUZ1SWdwcnF6NWhqcWxiVkJpNWJ0bXl4RnBkQjZIajREdHIrY1ZPLzI4UVBmU01ONmZkUU8vOVFLRE4rbzJQMW4wYXJlcE9HcW5ZbGdoQVJHK2Rpek5UMkF2QTZvZ3RUWXlhYW04ZTdBc1lNVjlVR0xvQzF1QXpDbGo5L285LzEwOCs0bkliMC8vUzdqZWJ0dTFsVkxVZzJ4aFQ5RTlnT1dEL2VGVEdtQndGZUhPOUtHRE5jVmRlZkpRaUNyc0RGc29vTm9MT2RqalhMKzF3ZG03dlBnRUVMUUxqeG1VcldxbTg2Y1ZOYnF5cXFBM1d6TnNaTUVldUJmY2E3RXNhVXNSdFJsekZqSnFXcURGeUtjN2wwZEhUWVhmQis1TmY5Qi9KOWoxZXMzWFh4b01wcGYvaU9DdFdvLys1VlUyRWlTMk5NVmVnRTloN3ZTaGhUeG1LaVFmckdURXBWRjdpSUNJbEVBckFXbDRINDdJWisxMnN1TTJBWm5jLzhrL2FIL2xpUitraE4vOGxXT3ArNmI4TE9DVk02eHNVWU0rWGxpTEovR1RQUjdJRjFZVFNUV05VRkxzNDVrc2trWUlITGdLVC8yZDNiSC9remZtdmZuMjkreXd0cytORmJLMWVkeE14KzEvdk1TMlR1dnFaaXg2c2tDMXlNTVNWZUpzb0FaY3hFTXcxNGZMd3JZY3h3VldYZ1V1d3FabG5GK3VlbTdkRHZlbTNmelBvclQ2UHoyZnQ3ckZEYUgvd2pMMTdlUkg3ZG1vclZKelpyMXdHM2VmbFhIMkx6N3o5UDU3UDNFNzcwSkIyUDNzWEwxNytmam4rMVZLd2V3MVVjNHhLR29RVXh4a3h0NnhqK2ZCM0dqS1phNE4valhRbGpocXZxc29xSmlBVXVneFRiWVE5Y1lsYS9YY1k2bjdxUEY3OThKRFU3N1Vldy9RSUlPOGs5L1EvODV1Y3JYcC9hQlllUldmN0QvamZ5SVZ0dS9SSmJidjFTdDhYMXJ6eXA0dlVaTGh1b2I4eVU5eUlXdUppSjZSWEEydkd1aERIRFZYV0JpM091YTR5THBVTWVnRGpxRHppRjdMMC83bjg3VlRxZmZZRE9aeDhvdXpxWU1ZL3c1V2RIWEozNlJjZERyQllzdmJJeFpuSjdudklUQ0JvejNnN0U1aGN5azFqVmRSWHIyZUppZ1V2L3RqdmhJbkREajErRDdSZXczV3MrVlpHNnVHbHpTQngyVmtYS0dtc2lRaEJFWTRhc3hjV1lLZTlKb1A5QmUrT2lLWmFrYVM0czZtLzIrQ0U2Y2c1OXA0U1VKSzkrUmVXT1ZVM0c1YndKc0JEb081Mm9NUk5jVmJhNEZBT1h6czVPT2pzN3g3bEdFMXN3ZXpkbXZPa0tYdjc1KzRhOHIwdk1ZdmI1TjlLNTl1R0sxV2ZHYVpmUjhjaWZDVGMrWGJFeXg0S0k0SnpyR3Q5aWdZc3hVOXBXWU01SUNxam5xRjBkN3BDUmxCRVNQTmhCYzlkQXhGclloMEFmU0lhelRzckFyU01wdXlqaGF2NGtwQ1RqV3cvc3VTNU80NUVFYm5sQ1UrZG5mZXYzS25HOGtVcnk2bGZnNmx0VS9PWFpjTmtBZlpOSHp6aWR0Mm5BSXhVc3o1Z3hWM1dCUzJtTGkvZWU5dloyVkJXUi91Y0ltY3FTUjc0RHZQTHlqUjhaZERldDJOeDkyUDY4WHhDYnMyZEZBeGRKekdUMkJiL2pwZSs5Z2Z5TGszUDhvQVV0eGt4NUNtdy9rZ0tDd0IwRDd1cVJsQkZULzlFT3orWDliVk5MMDM0MWdaYnZCMXhDMFJ1elllc1ozZmR0WENUQ2dhcGNXbTRmNStSMFZWWHY4eFVKa29ZaXlaSURGWGJwdVZ3QmdVNVI5OFVFcVJlaGZDYVZMUDZ2ZGNTbUI0NVBqcVFlaXZ5OXpiZDhvM1RaT0o2MzZjREtDcGRwekppcXVzREZPVWQ5ZmRTMTJIdFBXMXViQlM2RGtGeHlMblVMajJMTG4vNlg3Tjl2aExCOFMxVXdjMmNhMHY5RFEvcC9JRFk2WTA5amMvWmt6a2VYc2JYbFNyYTJmQmUvNVlWK3Q2OWQ4Q3BpY3hhT1NsMk1NV2FZWm8xazUwem9iNndqV043WCtwalQzd0Rrdlp6ZTF6WWR5S0RuNi9DcVgwTDBuK1hXaWJyUGQrL1UxRlFQeEdxY2Y3Y3ErZEM3bjBCVFEyRmxIcHJiZ1VEaGJFUldDYlZobkthZFMwdG9nM1pvSHJYNVJOUzVDNEczZ0xUMVdsZDg0dVJuVUg1YWdLVG5ESTlzQXM0b3U4RUFSRWdXampZREtBUXU0MzdlZGdVbVYzY0dZM3FvdXNCRlJLaXJpeTZvVlpWY0xqY2g3NERQdWFqUDc2TWhxOXN6eGJ4dkRqeFo1RUJpYy9kaDVsdXZZc2FaM3lUMytGL0lyM3NzeWpnbWptRGFIR3AyT1pDYWVRZjAyaTkrOE9rVk9YNHBxWi9HdEJNdVl0cnhIeVgvd2lOUkpyUE1CclI5TXdTMXVQZ01Zck4yb1diWGczRU4vYWQxSG11V0R0a1lRNVJWckFZWVpuL2xGVnM2WUVzeVNMOGxFK1p2Z2hWYlN0Y0dwRHNBU3J1Q0FkU3paSGZuZ3VPeXZ1VUhsRnlqRDhSNTM1SmhlZGs3L0lrZzljSHVyLzFQQlBrdkVBU0lCZnJ2NHNXRW9yL1BocHlTSVBVYUVka1IyRkVDN1hXeG5DaHNOOWo2RFY1VGZTRUFRSVJsbWJDbHFkZXhYZU9sSUxPeXZuWGdQdEtlaGdHMzZYNzhHVW1uVndKbm9ycEJ2VjdYZGR6eFAyOTdZZ1B6elNSWDlZRkxaMmZuaEF4Y0pqS3BUVkMzOTlIVTdYMzBlRmNGUklqTjNaZlkzSDNIdXlhRFpvUHpqVEZFRjRqMUREdHdnVnBTKzZycVZZa2dPQ01iY2hvREJ5S0JDOXgxcUI0ZXArbitOcHJ2SGU2eEI2VDZJcUlmNjc3SWZhSFlNaU1CSDFIVnAvSDYvbDc3T25jZElxTndBYjFrWnNMNVo4VXZPYUwwUkNWYzZ2TUkyNzdRVkE0U05KTUlVZ2YzS2tLNUsrdGJQejJjbzllVE9zWTV2UlpoWjRVYnhIZGMwTVpmdW5jWkdOL3p0aXZSNUtqR1RGcFZIN2lFWVdnWGtjWVlZOGJhUmlBQmJCbG93NzdrYUgwNG9QRWloN3NpNFZLZkcraUNPdUZTSHhma1NJWFBsZ1l0Q1pmNmdvaDhzaXZ1Q1lJL0prbUQ2dldkbmk4TXAyNktiTW1HcmRlVUxrdTY5RWNVcUdkSkUwaWo0dC9YeHJLYmV1NmJKT1hSM25mK0U2UVB3M0dsd3JWdHZ1V2JRNi9WOG8yUWZnRVhuTnd0eGhQMkJaNzNvZnRJNmNLZVhPQXZMMnc3Ukl1bkoxenl5OEM3UUovWFVFL1Bsbm5mTURybmJRaG1BSldiTmRxWWNWQ1ZnWXR6VVpablZiVUpLTTJZY000Umk4WG83T3kwckdMR0dJRDFRSHlraGJUNVpWOUxCT2tVOE1razZkWU1MYmVYMnk1QityV2dseXJjbXZVdDNZS1J2T2VuTWZ4S2RXNVhKM3hkMVg4T3ozMFFQRlBjUmwzd213VHA4dk1IcU1ZUm5pbTdyZ3dYdUMrcjZ1TnRmdTBQeWhhSEJLQzlVL0k2UFZWRUZxTUV3REFDRnhEMGJrU09RZWsrdVpqS0tZSFRYdDNHdW0yaTBvRG9MVU01WHB6R004VEpOMFJrUjFYOVVkYTdEMFB6c0ZvMWhuM2VCaTlKTk1lUU1aTlcxUVV1cFZUVnhocVlNVk5NQUdHQml6RUdlSWtLVFVLWkRlVmRTYWRIcWROcjhVMEg5QnljbmFEeEVCdy9GM2drRThwWlFMY3Z2aHl0RCtmZzRWcmZ0SjhMRlBGNlQzRThTeTFOK3dFSS9qc0laYk9McWNxUXVrNzVNSHlENEhaSnVubnZ4Kzk4WFlibW5oZkxNZWpkNVNucjNkY1NMZ3p4d2UrR2NyeHVkVVZXb0x3TGVnUXU2Qzh5dnZWdC9lMmJjS2xyWUdoaldsemdmb1h5UWhqNjQ5cFpkdWRRNjF0cXVPZHRDT3FKL2k2Tm1iU3FPbkF4Wml3VkF4Y2JuRy9NcEhVYWNBNXdFTENnQXVVOUQ3eDc1TVUwci9lKzhUM091Y3ZxeU0vcWlGcHp1aWh1dnFBdmhqNS9NdHc5dkRFTVhtL3ZaM0QrK1VNcHFwMFZUOVZ6RkNDZjBvRFhFeTVzZ2pVbExRVmFROWxKRUp2WFp6MmZIY3F4ZXNyNmx1OEMzNG1DRUNuNUlKWXpreTdkNzZCMmhRWVlXb3NMZ0lyK1k2UkJDNHprdkExYUxTUG91bWpNUkdDQml6RVZVT3dxQnRiaVlzd2tOQU80bWlod3FhU0s1WXh2WTltTitJVzNkTCtRTGE1citRMSs4UzJ3YXN4bVhCWmhqMlNRTHZkQjl3UkVGK0Z4My9nT0Y4Z05DVGZ2eXF4Zjg0N0Mra0JFSE9wSGEvWjJEMDMxSW40WG9LU3YrT2kwdUF6Vk9KKzNXcUJYZW1oakpoTUxYSXlwQU9jY1FSRE5CK0M5dHhZWFl5YVBHY0I5VkthRnBhZGhCUzV4MGtlSW8reFlGcGhYK0tseGdJUkxiOTIyTHQxcmEvSGhHWDIxcEl6SUFObXhJQXEyRXByNnJvaWNud3hTTFptdzlWbzRvaFpBb2IzaWRXSnhUU0pJbklQNlQ0UHNxdWpOMjliSm14TXVYWnlUSlNZUy9XNVVOUXRTRENUcTZMYlBLQmpmOHhiUUxaZ3padktwdXNDbE5CV3RpTmpFazJaTVdJdUxNWlBXSlhRUFdpNEZycUZ3QjN3RUxxYlhPSXZCVWZMUENzSFhCdGlzY0NkZWY5VGZSbm4wOFVFZDFNblNwRFRPTFZzZlpZZWVnL1A3eTQ1Vkt1dmRSeE5PVHdRK0R3dC9BVUZoM0krcmVPQVNwK0VVZ1I4b1hJTnlLSVhVdno3MEYwSHNJKzAwUDUwTTBtOVYxY3RRdVVORlp3RTdlZTh2YkdkWlN6MU5DeUIwbGE1WHFYRStiNDRoek8xanpFUlVkWUVMMEpWSlRFUzZMaWFOR1UwaVlpMHV4a3crQndFZktIbDlOTkJjb2JKendIYkQyYkdkRlUvaCtWUi8yeVJjK2tTQXJHL3BkN3YrMUhQVXJzVlBLc1c5QjZWOFZyR29kZWUrNFIybGVTdCt5Um1nYTJGTlI1d2Raa09BbEc4NWNOQTBpMmgyK0sxbDF2ZXJqYkM1UG1ScE84dnZTTGowMDFySW9OVk8rSExjdWJja1NIMUFGWStYY3pPMC9CRWc0ZEx2Q2h5L1RKQitHdnpWZVAzTjhONW5wUTNwdkEyV0t6eU1tYlNxOHFxKzlHNjN0YmlZc1ZEYVZTeWZ6MXZnWXN6a1VEcW01Vm9xRjdSQU5QSGtzQUtYMGRGVUh3UzZQNEFHN3BLa3BxNEYyWWpQbmFERWJzUDdUMlpadnFyY25rbVh1a0sxZTBLQW9TZ3QxeE1rbzl2K211MjVYVDJOUndlQjNvSHFSek9leTRkK3BPVWIyK0VPYU53QmRKNkRCWWtnOVh1VTQ0QVErTCtzbDB1aE9RKzRXaHIzUWJ4WGRiOEhmUXE0U0lMWXQ1S2ErcGNYK1ZSYjJQS3I0YjduU2hqc2VSc0NUOVJkekpoSnErb0NsOUs1VzRwM3dTMTRNYU90dEt1WVpSVXpadEk0cU9SNTJRa0RSeUJQTkFIbHVJdTd4aThML29PQzFLclNJVUs3SXQ5V0g5N1d6dDFQRW5KaWYvdG5mT3VGbGFwTFFEQWRRSVJlTFNyT3lSS0F2TStQcU5VakhuQ3NJS0toLzdrNDl5YjEvdlU0ZHdid2xxVHp1eW1wUmNBK2dtU0J2M3QwbGZmOHRJUG52bGpQam9jNzU0NXRDM09EeVM1V2FMMlFVZTkrMWQ5NUc2S3F1KzR6VTB0Vi9nR1hYalJhMEdMR2duT09tcG9hd0FJWFl5YVJHU1hQaDVkR3VHOGhGY3dxTmhMaXVSc25ZUmlHZjI0blhBSDNWQ0N6bE83ZVBURUFhTlNsck4reFFlcjBTRUVJUTk5ci9JK0lMRUgxZ1E3dS9zOUlhdWFRODFSNUlzdXkzK0s1R1NCQjZuUWdWS1RWZS8rRGdOd2pHZjd5UXVsK0NaZitCc0lSMmJEbHNNRWNKMEY2TVlDb2JocDg3U3AvM29aQXNSWVhNOGxWWGVDaXFvVGh0bTY2MXVKaXhvS0lVRnRiQzBCbloyZTN2MEZqekpRMUliNThzaXk3dVhnQlh5cmhVcXRBOWg1S1dYbXZod0VJYkZUMGl0SjFBdThyYlhwSUJLbHpVVGtLOURtQnJjQmNoZk5RTnJYVDlyY2VSUWVxSEE3NjFhSFVwNmQ2MG8zQU1ZSituTzREMFR1QUdENWM1WWxsUFBHWnRUVE5qRlo1cWNIUFYvUy9CRm5SVjltSklMME1OQXV5R2RTSmNpeUFSKzRlYlAxRzRid05oU2RLaVd6TXBGVjFnUXZRZGRFb0lqaG40OURNMktpcmkyNnUyaGdYWTB6QmhMNkRvVjYrNEFJL2ZTajc1QWpXeHZBb3NqSHJXNzVRdWk3cDBtZVd4Z3FDaGdwdms5SzdoNnFQNGYxN1lGVzNWb29FalFlSzBFQVlqS2libUF2MFU2cnlmTmE3YjVVdVYrK3VFNmNuU3hDc3JPbVZXRXRRZFZrUjdnbkQ4T0srUzljNkllck9Gc1drdWtHVjc3WDU5ZDhkYlAwcWZkNkdxSk1KMGdwb3pIQlZYZUNpcXQwdUdpMXdNV05CUklqSDQ0QzF1QmhqZ0dqOHc2aDlFR1I5eTZFakxhT05sdDhNcDRiWnNQRi80blQydW5PZjhTMzdkWHNkTHJzR3VBYWE2cUVqQWE0VFZwU2R1VDNMc3I4VGpyeUZLaC9xaFRGa2o1NVp5ZHBvdmhmUGJrQUFUV1dPMHpMZy9DYlpzUFZWMGY2TEFvanJVQ2Y4eklaYThmTTJSSjFNa0hGWHhneFgxUVV1UUsvQitjYU1oV0pYc1RBTUxYQXh4Z2hSMTV3cXRHemQwQWJKTkxjektoTk85cFpqMmVvY3JPNW5rM0NFeWVOQ1dEM01EL2h4UDIrZHdMUUtsbWZNbUt1NjVvalNDU2lOR1NzaTB0VlZyTE96MDdxS0dUTTQ3eC92Q295aXF2dCtOWlBlQkV2UmJjelFWWFdMaXpGanBUUnd5ZVZ5OWpjNE9id1YrQWpSUklIM0FTOEF5NEF0UkYxOGVrYWZqdWd1dWhCbDVra1EzYjFzS1B5Y0Mrd0U3QURNTEN4UEVGMG8xSlRzWC94Wk5OaG1ZVS8zd2NZOVgydVpPbmNTRFVvdTNTYmJZNysrMUJIVnV5aEozNFBOdFhDc1hLSDhyVVRuY1Mzd0RQQWMwYURnQlVUblpYYWhYaWNDM3hoRVhTWWpaWUlNemplbW9BTUxYTXdrVjVXQmk3VzRtUEZRMnVKaVhjVW12Qmp3ZmFJZ29nWllYRmllSTVwL0kwZnZJQ0RHdHNBallOc3MxS1VCalJtYWtVeW1OOUhsc1lIUVptS3hNUzVtMHF2S3dNV1lzVlk2T0QrZnoxdmdNdkVWNzRhZlJ2UkZma2poY1FUYldrb0dVMFluVVIvMERxQU4yRXpVMHJBSnlCUmV0eE8xUU9RTHl5ZzhIODVjR2dFUXAzZVFGR2ZiNTNrTlVGK3l6aEcxbGhRSjBmc2JURmNtSmFwejhXNlFaOXQ3b0hETWVJKzYxUk8xUUUwamFubEtzSzNsNWpuZ2VhTHpVd3NjT1lnNlRGYnQyTjF0TTdIazZONkthc3lrVTVXQmk4M2JZc1pEZlgxMHJXanBrQ2VGWFlCVlJCZk9sd0Ezakc5MXBxUnppUUs3M1lESHg3a3VvMkV0VWJkQll5YUtUbXdDU2pQSlZkM2dRUkhwbXNFY3JOdVlHUnNpMGhXNGRIWjIyaGlYaVc4TGNEL1JYZitxdklFekNkUUFMMUs5M2NVZUFPYVBkeVdNTWFhYVZPVVhkbkh1RmxXMUMwZ3pKbm9PenJldVloTmVGdmczc0NkUlY2WXhTZFZxdWdoUmw3S05ESy9MM0dUd1BGSFh1Ykc0ZTdhSmtRZUE3VVMvajhGUVlEMVJsOGZTWlJ1SXVpTkI5NjZSSWR1NkhPYlk5anR2Szd6dXBIc1h4RGJLLzU4c2Rya2NpUzBEbEZHc1kwODV0djB1UzhmQWxTNmY2R0pNOEVsUmpSbEkxUVV1cFMwdXhjREZXbDNNV0xEQitaTktKL0FTMEVUVW5XZkQrRlpueXBsR2xJRnRQZVV2RXF2RjZjQ2p3OXgzUjJBZXNBL1J1S3M5MlRZK0lRa3NwSGV2Q1NsczAxZC82ZHArMXZVY0N6WFFmanZRZmJ4RURkMjdJUlgzaVZIK1dxTmNQYXlmZCtYOEJUaTh4N0pPcW5adUlUTlZWR1hnVXJ5QVZGVnl1WndGTG1iVWxYWVY4OTdUMmRtSnF0cDRxNG1yT0xCK1o2TFV2TU85dURURDh3cWlDL0piR2ZrZDlJbHNKSDlYYXd1UGxSV3FpNW5ZK3N0TXFGU21WZWNxckhYWlRISlZHYmdVTHlCVmxmYjJkZ3Rjekpnby9idXp3R1hDODBTQnkxeGcxampYWlNyYW5taE9seXpXZGNVWXFGeHcwcDhuUnJsOFkwWmQxUTNPZDg1MXU0RE1ack9XNGNtTU9oR2h0cllXc0phK1NVS0o3dlJQSitxMlpNYldkS0pVeVlPZEROTVlZNHlwdnNCRlJHaG9hT2g2dldYTEZndGN6SmdvMStKaUpyUk9vcy9BT0ZYNFdUakJGY2RTYkI3WFdoaGpqSmxVcXU3TDJqbEhRME1EUVJDTkViVEF4WXlGbm1Pck9qczc3ZTl1NG1zanlsSlVTeFYrRms1Z2ptZ2c5M29zS1lJeHhwZ2hxTG92NitJTTVzV0x5STBiTjFxR0p6TW1pbDNGU2dmbm13bXRuU2cxcWdVdVkwdUl6dms2QnA5KzF4aGpqS20rTCt2aTRQeEVJZ0hBaGcwYkxIQXhvNjYweFFXd3Y3bkpvWTBvY0ttaENqOExKN0NBcUh2ZWVpeHdNY1lZTXdSVitXVWRqOGU3eHJtOCtPS0xkaEZweGtScFZ6R2JQMmhTYUNPYXVNOWFYTVpXSFZFYTZxMTBuM1RRR0dPTTZWZFZmbG5YMTljemExYVU0WFR0MnJWMGRuYU9jNDFNdGV1WlZjekd1RXdLV2VCbG9zQWxHR0JiVXprTndMNUVhWkR0cnBJeHhwaEJxOHJBSlI2UHM4TU9Pd0JSaTBzbVl6ZjF6Tml5MXBaSklVTTBPRHlPQlM1aktRa3NJa3BIYllHTE1jYVlRYXY2d0tXdHJZM25ubnR1bkd0a2pKbUF0aENOczVoTzFPcGl4c1kwWURkczhrbGpqREZEVkpXQlN6S1paTWNkZDBSRUNNT1FOV3ZXakhlVnpCUlEyaVV4Rm9zaEl1TllHek1JT2FKV2wrMkIrbkd1eTFRaHdIWkVRY3N6NDF3WFk0d3hrMHhWQmk3eGVKeDU4K1pSVjFlSHF2TGdndytPZDVWTWxWTlZjcmtjRUkxM3FhbXB3Ym1xL085VlRUeFI4RElMQzF6R2loQzFjTDBBUER6T2RUSEdHRFBKeE1hN0FxTWhDQUtPT09JSTJ0dmJBZmoxcjMvTjNMbHplNDExcWErdko1bE1zdDEyMnpGdDJqUWFHaHE2bmsrYk5vMTRQRTV0YlMxMWRYVmRkOC9yNnVyc2d0VDA0cHlqcmEwTmlJS1k0dDlOZjQ0Ly92am5WTFZGUk80S3c3RDV6anZ2L05kWTFOVjBFd0l6c2NCbHJCUURsM1hBdjhlNUxzWVlZeWFacWd4Y0FQYmVlMjlpc1JqNWZKNm5ubnFLaXkrK2VOU09OVzNhTk9iTW1UUHMvZXZxNnRoNTU1MEgzRTVFbUROblRsZXE1K0t5blhiYWlmcjY2THFydnI2ZWFkT21JU0pzdDkxMlhabXVaczJhUlJBRVhhbWlSWVJZYk51dnY2YW1wbGZYSnVjY1FURDhNY3RCRVBTN3Y0ajBPbWJwTXVkY3QrY1RYV25hN1hnOFBwaGRkaFNSTTRFemd5Qmc2ZEtsNjBWa0piQUtXSm5MNVZZMk56ZGJkNXJSNVlFWlJDbDZKN3NtNEs3QzgybEU2WVloZW0rM0FRY0Fid2R1SHZ1cWRYSEFUa1R6dDlqZnRqSEdtQ0dwMnNCbCt2VHBMRml3WUV6R3Qyelpzb1V0VzdhTXFJelZxMWRYcURhRDQ1enJGcmlVRzVNeFVPQXhrQ0FJK2cwNFJLVFgrdjRDRnhGaDk5MTNwNkdoZ1QzMzNKTjU4K1l4YytaTWR0OTlkNlpQbjA0eW1TU1pUTkxRME5BdHVCc0pWYVd0cmExclF0T0J0aTJxcWFrWjhyRkVaRFp3WXVGQmJXMHRTNWN1ZlZGRVZxbnFTbUJsR0lhci92em5Qejg3NU1KTlh6elJtSXRxQ0Z6NnNoQklGNTYvaWZFTlhBSmdINkFERzVodmpERm1pS28yY0FINDhZOS96UEhISDgvV3JWc0gzbmlLOGQ1M2pja0F1ajJmeUI1Ly9QRkJiZWVjWThhTUdjeVlNWU5aczJhUlRDYXBxNnZyQ2lpQ0lPaHFJY25uOCtUemVYSzVIRnUyYkdIanhvMXMzYnFWTFZ1MmRKMlgydHBhOXRwckx3NDg4RUN1dU9LS3JxeDFwVW9EdjJKTDEwaUp5QnpnSkJFNUNhSUFjK25TcFM4QUs0dXRNeUt5OHJiYmJsdGJrUU5PUFNGUVE5UlZUSUJxekdPOUd2Z3FVWXZMVjhhNUxnRlJJUFhFT05mREdHUE1KRlRWZ2NzUlJ4ekJsaTFiYUcxdFpmLzk5MmZtekpsZDZ6WnMyTURtelp0NSt1bW5lZUdGRjNqdXVlZllzR0VEK1h5ZXpzNU84dms4bXpadFl0T21UYnowMGt1MHRiV3hjZU5HSUxxenZuNzlldkw1Zks5amV1L0x6dUdocXQyNkV2VlVidDFBKzVpK2VlL1pzR0VER3paczRMSEhIaHR4ZWJsY2pnY2ZmSkFISDN5UXUrKyttM3Z2dmJkWDk4REJ0TXFVVXRVSGdWZktFTk9QaWNncmdOY1VIcWdxeHg5Ly9BWmdEZEc0Z1g4RGEwVGszMkVZUG5ySEhYZHNHbExGcHBhUUtHQ0pVNzJCaXdJZkh1OUtGTVNBK2RqNEZtT01NY05RMVlGTFVTcVY2clZzMXF4WnpKbzFpd1VMRm94RGpZYlBlODlERHozVUZkQTg5OXh6dlBEQ0N3QnMzcnlaeHg5L0hPODkvL3JYdjhobXM2aHFWekRWODJleGpGd3UxOVd5b0twZCt4VzF0N2VYRGRJRzB0SFIwUzFGY0xWWXUzWXR6ejc3YksvQVpmNzgrVjNQQjlOVjdQYmJiOS8vdU9PT215NGlLU0FGcEZUMUVCRVp6di9MV2NDckNnOGcrbDA2NS9vTWFvQTF0OTEyMjRaaEhLdWF0QkZsRmtzUUJTNW1kTVdCMlVScHFLdVpFRTIwMllaMWlUUEdUQXkxUk5mOVNhSUVLWlBTbEFoY3FvbHpqdjMzMzcvcjlVRUhIVFNPdFJtWnZscVV3akRzQ3B4S3UzTUIzSC8vL1d6YXRJbVZLMWV5WnMwYUhuMzBVVmF1WERsMmxRWVdMVnJFdnZ2dTIydjUzbnZ2M2ZWODhlTEZneXFyMEJyeXU4S0RwcWFtK3JxNnVnTzg5NGVJeU1HRlFHWi9SallHbzJ4UUE3QjA2ZEt0SXZLa3FqNEpQRlY4TGlKUDVuSzVwNXFibTUrbE9sc2hpakpFRjVkeG9vSGpkcEU1dW1ZQ2VhRGFBK2EzQThjUkpTQzRGbmlKNkc5dFpJTWhLMk03b2tBZG9LSHdnT2ovd0hhRjU3VkVueHZGNWJzUS9mOUlGSjRMc0FQUkhFZ0FjMHEyTjhhTXJqendPTkgzMVZwZ0U5RzR3U2VCVHVDcHdtdUlydk4zSi9yL3V4MVI0aFlGemhuYktsZk9wTHpEcU9YNllwa3BUMVc3SGgwZEhXemV2Sm1OR3pmeThzc3ZrOGxrdWxxQVN2OThpbk91MU5iV1VsTlR3M2JiYmNmTW1UT1pObTBhMDZkUDcwb0swTkhSd2RxMWE2bXZyKythM0xTY3E2NjZpb2NlZW9qTEw3OTh3RXhvZyswaTlvWTN2Q0hZc0dIREs0TWdLQVl5QndNSEVYMEFqWVVuZ0tjS3djMFRJckplVmRkNTc5ZkZZckYxM3Z0MXQ5OSsrM05qVkpkS2V4MXdPWEFGY0JWUjY4dFkyQnM0RHpnVzJJTm9qTTBMd0IzQTU0aStsTXFaRG53RWVEM1I3UFB0d04rQXk0aSttTXBsRmFQd1BBbWNCZnlpZ3U5anFGNE4vQjc0RFBDZGNheEhVVFBiRWhjY1hYaGRDYzhBRHdMN0FydFdxRXhUWHI3d21JeHFxZEw1OU15RXRJWG9PMk1qMFhmUXBHU0JpekhqWktoalczcnV2blRwMG9VaWNvaXFIbHp5YzNiRktqaDBtNG1hbjE5UTFaZEVaSjJxcmxmVmRjNjVkZDc3NTRHTWlMUVhINnJhRVFSQisrYk5tOXRYckZneEhuZWpqeVlLV241TWRDSGRQZ2JIM0JWNGpHaWdlaWZ3Tk5GZHNlS2Q3SmVBUStrOWdIMVA0SGFpTVNJUTNXWExFZDM1OXNEWGdBOFYxazNVd09WWTREcmdBOEN2eHJFZVJhTVZ1RHdLN0VmMCt6WEdtSW5rRDhESjQxMko0Ykt1WXNaTVRucjc3YmNYeDZ4Y1gxeDQ3TEhIYmg4RXdRTHYvUUlSV1NBaTgxVjFBYkJBUkJZd3VxMDAyeFVlZXhSanNwN3ByYnU5Z1pMdWdNbGtrdU9QUDc2NEtndTBxMm83VVNEUkxpTHR4V1VpMGxGWTExRllYL3paRG5RVUE2TENQaDFBdS9lKzNUblg0YjNmZXNjZGQ1UmVuRzRsNmlwV3pDbzJGbXFKeGh4OW5pZzFjVEhBT0pob3ZwVWRnRThENTVic0V3ZCtTeFMwUEZGWWR4ZFJrLzl1d0xmWUZyUk1aQW1paS9tTjQxMlJVZllrVWJZNkMxeU1NUlBOUk9peU9td1d1QmhUUmU2ODg4NlhpTzdZcnlxM2ZzbVNKVFByNit1TFFjMHVxanBQUlBaUTFWMkIrWVgweStNdEFTVEtOVWlWQmtUOUtUZVphc25QMHBXYmlRS2xCR1BYWmVOWm9xNStQVnQzN2dPK0Rud0JPTDdIdW5PSjVqOXBLNndyemNyMU9GR1h0eGJncUZHb2J5WEZpZnBsYis1ai9mdkhzQzRBODBxZVYyYnlwOGhhb25GcDJRcVdhWXd4bFRDcDV3aXh3TVdZS1dUNTh1VWJpZTUyMzFkdS9hSkZpMnJuelpzMzMzcy9Qd2lDWFZWMXZvak1CM1pWMWZuQUxpSXk5TmsxSjY1aWkwc0RZeGU0dFBXeFBBYThXSGkrRTkzVE03K3A4UE9YbEU4bEhCSjFkWnZvZ1VzZFVWMzd1cUQvK2hqV3BhZUZGU3hySTFITFdiVzNMQmxqSnBjRVk5TWxldFJZNEdLTTZiSjY5ZXJjNnRXcmkxM1F5cEdUVGpwcFdrZEh4OHlhbXBvWllSak9GSkdacWpwRFJHWUNNNEJ1eTFSMXBvak1LUHlzSDd0M015akZyR0xUR050QnN2WEFxVUFqVVV2S0hrUmpYSUxDZWxkNFhoeDBYRXhUMTlKUG1VOVh2cG9WVjBjMEhtZFNmM0VPUWc1NEJmQ3Y4YTZJTWNhVTJJbHRHY2NtcFVrWnVJeHdVTE14WnZqMGozLzg0MmFpcmo1UERxZUFFMDQ0WVZZWWhnMnEyaENMeFJxQXBQZCttcW8yT09jYVZMV0JhQ0I1ZzRnMEFNVmxEVVFYdmttaUMvODZFYWxYMWJwQ1FMUmRYOGZzUjVZb2NObU9iVUhEYUhzVmNDT3djK0gxQzBRWHVLMUVuOGxuOTlnK1FkVEZDdnJQdlQ4WmtwYkVpQUtYdnJKQWpmVmtxUTFzKzcxWHN2dEVDTXl0WUhuR0dGTUpDK2k3MVg5U21KU0JpekZtOGlwTWVqbXNlVHlhbXBycWEydHJBKzk5TEFpQ1FGVmpQNGc0OFFBQUlBQkpSRUZVenJtdW43bGNydXM1RUJPUlFGVmpJaEtJU0VEdno3dzgwUURxT1l4TmkwdVNhSkQ5SzRqbTd2a1EwVUQ5b3VQcEhiaVVwbWhPOWxOMnZKOTFFMFh4L1BjMVg4Nk1zYXBJUVdsV3NUWDliVGhFSWR2bU9ESEdtSWxpTHRiaVlvd3hZNk81dWJuU1hZdzhVZUF5Vm1OY2ppRUtXa0xnemZUTzdsSnVuRVdlYUVEL1BPQXdTckxJOVhCb2hlbzRtZ0tpbHFISjBEbzBFaUhSbkR2R0dET1J6Q2JxSWoxcDJjUkh4cGlwYml3RGx4MEtQM1AwSHFBZUFHL3JZNy9iQ3ovUElmcmk2V2ttOE40UjEyNzBUWlZ1dnAxRTNSbU5NV1lpMlk2eDc1SmJVUmE0R0dPbXVqemR4enFNcHVKZzdUalJQQzdGVnUvWndFK0JWL2F4M3hWRTlad04zQW9jVUxMdUFLTEFaamdYeWw4akd0US9Wa0dQSXdwZXhtbzgwWGpKRXMzWFk0d1pnVGhOaDhOUkZacC83SWg0TFUzNzFiTms5OHFVTjF5TGErQ0lXWDJ2Yjl3Qm1rYXJSMVF0c0g2VXloNFQxbFhNR0RQVmRSS05IUm1MR3puTGdUdUpacEQvT0ZIQXNCSFl0ZkR6bzhDM3kreDNQOUVjSjk4bXlqRDJUNkpCL1JCMVBYdUthRGI2bnd5aEx0TUwrd0JjM01keEswMlpHb0ZMaHVqM01ta2tTQjhtQVY5R2RURVFabnc0UCtHQy94V1JkNGRodUxTZDVYZU1keDNOV0dtYW5ReDBuYUoveVlhdGg0OVhMWktrbHhMb254SWErMlRXOC85R1dKeExCRFcvRVBSMVNuQXJJU2NOdEVNOVIrM3FjSWVNNUtBaHdZTWROSGNiUDVjZzhScWN1MEVsZlZaYjJQS3JudnNrQS9jelZkMDM2NWxQMytNQmh5dGdtR05NSndvTFhJd3hVMTFJbEsxc3JPNlFuMEkwS1A5c1lIZWlscEtmQXArbS83bEVyZ1FlQWk0Q2ppUWF5UDRNVWJEeS8ramVDdE9YMGkvQlRjRFBpU2F2dkhKSTcyRDRQRk1qY05uQ0pQcCtyV2ZKN2pqdVV0VWFnZCtvVkhReVRxSTc1aXNtOVd6ZFp1eGxhTGtqb2VsL0Nsd0lpNzhHcTRZOW9XdlNwYjRDOGpyUVpZS2NtSENwTDJSOTY2ZjYyeWNJM0RIZ3JoN3VNUUZpNmovYTRibThkSmtFN214VXM5a3d2TFgzSGt0bXF0SUUrbU1xSDdSQTlMbjB3b0JiVFdDVDVvUFZHR05HU1o2b3RXV3N4aVMwRXdVYTVlNGdQa0gvNDBCYUM0OXltdnZadC9qZWVsNDg5c3hnTmhhbVF1Q1NZUko5dnpybjNpNUNVcFVMTXI2MXBPVXROYUp5NnpocTc1Z0xmcVhJWDdLZTgwWllUVk9Ga2k1OW5jTHBmVytodFlqVUpGeHlQYVI5MlUxRVYyZkQxbGYxVVlBa1hlUGxpSHhJVmEvSyt0WjNKbDM2cXlMeXlhUkxiYzM0MWkvMWRlUk02RytzSTFqZTEvcVkwOThBNUwzMFdmOE9wTmd0eTBGVElvNmZxYXFuQXRkQWpVSlQ0U1pCY3hid0NSZWNKVUxNSTNmRWFkcTVaM2x0dlBnaXJNNzFYRDRFOVV6eWlYRW56UWVyTWNhTWtwRG9ZcnBheHlUTVkxdWc4Si94ckFoVHA2dllwR3B4RVNScTZmUHkxd3FYdXlNaSs2TmEwWEpOOVZEUnVDZzVGYjJvejIzUXdpMlozc2tJUmQwSFVVbVUzN09wUHVuOER4RjVNNnJYWjcwN0h5RGpXejZjY09scEl2TEZoRXZ2a2ZYeVA5QmNabTZwRlZzNllFc3lTTDhsRStadjZ0bHFHSkR1QU9qWkZheWVKYnM3Rnh5WDlTMC9LRmE2bHFaRk5ZRStVSEp2NlYzSlFOL1Y5UjdEcHNPeU5LOEVmU2NJRG41RzBQdjlKc0k1aDJWWnZiS1BVelVZcyttZEdHWlNtVFFmck1ZWU00cUU2azFXY25MaDUzTlVkcTZTNFNoMkZhdjI3NTVKRmJpb2FJMGdDTkk1M25VeFU0OGkyV3pZK3NQaDdKc0lVbWVJU3ErV2lTU05CK0QwcDRqc2gzSkZ4cmQrbUcyUmoyWjl5M2tKbDNwR1JDNUpPSCtJK0taek16VC9vMmM1dGFUMlZkV3JFa0Z3Umpia05BWk81UjY0d0YySDZ1RnhtdTV2by9uZWJ1OVY5ZnNpZXMrMjEzS29pTHdYb0o3VU1TSnlzRmYrVjd5L3UxdXB6cjFHaEhjSzRVaGFXd0IyWkhTNm9JMlpTZlBCYW93eG82eGFVdlh1QmF3ajZnNndtQ2g3R1VUaldNWjcvcFJpNjFiTk9OZGp0TDFNQlZyd2FtbmFKK2IwL1FJcGhRVUNlUlZ0eVlmdVl6bWFIeW5kdHA3MDBTN2dJbEVPVnBndTZOTWV2dDNtVzcvZVYvbEpsN29Za1M5MkxRajB2aVJwVVAxcHhyZitkL205RnRVbWc5bG5ncnhkVmZjQ1pnczg2ZUY3YmI3MXE0QkMwNHhrb0YzZFVVVGszR1NRUGhmQWgzSkV6NHU1b1pkZjFEUWo0Y0lMQmZkR1JlY0xra1c0VDhQOE9WbFdQTmZQcVIzU3VTMG40VkxmRXBIM0VvWW5lV0l2dTBBL2orcXJBVlZoZVQ3azRoeXRENVR1VTAvcUdCZndYcFNEUU9hQmJnQnV6dnFPajhGZk5wY3JPNFM4Qzl5bEtBY0paQlIrbGZYdXc5QnJUaXVwRDFKbkIzQWVLZ2NwMUFuNmxDSmZ6L3FXNzBTYnZHcjdoS3MvSCtSMFFYZFRKSUhvUHduNVhKYldQd3owbnVOQitnMmllcjNBdXJ6UEg5bkIzZjhCU05DNEk4NWRDbm9Lc0wzQWt3by96bnIzcGZJdEdTV1ZodDhxMml0Z0dEeTl3WGViTTZtcFB1SDBRd3FmQWZJQzc4ajRsckxqVkxLKzlkSjRrSHJZSWQ5VHAzOUxrdjZtZXYrL1daYXRMVzZUby9YaGdNYUxITzZLaEV0OUx1dGJQOTFmYlJJdTlYRkJqbFQ0YkxtL2N5KzZyRDFjMXBWRUpVN2pWZ21pd0NVSStJeXFQdGZtbi9zMHJPazJTV1NjOUc0Q2RCS01OSERabWFoNzlLUmxnWXN4eGxUWHBJakhBMThuQ2x5S3M3ZmZBOTBIaUk2VEhGSExWdDE0VjJTVWJTUktlVDBpTlU1dkF1YXE2QjJpM0k2d3Z5Q3Zpemw5VmM0djNnZFdiUUpJQm8xdkE2NUdkWjNDYndCVmtRTUZtb2orRnNyenNrcWRmaHZrUkJIMlFQVjZoZlVpOU5tMUt4NXMvM3FRYTFYMVBwQ2JRUVBnZENkeWVkS2xZaG5mK21YbzZGQ3QrVFlpOHdST1EzVzF3bDBBaWp6ZjMzc2VYUGtBaXhOSjUxY2diaEZ3aHlpM2dlNklzbFNvbVVQVXdqamljenNRZGRJbytJOG84bGZnTndJSEMzSnlqZE1sK01ZamNpeGJEWkNrYVM2QjNxbXFUeEdkaTgyQ0hJTndmaUtvWDVBdGwrWEt1Uk1kbkFmY0pYQUxjS0tJdkNmaE5KNzF2S05rUzBtNjFFOUF6a2JaaFBBblZOdUFneEE5R2ZnT1FNTFZYd1p5cmdqTktDc0VkbERsREJ5L2kvdjBralphN3VsVmg0SUU2Y05RdlJZa296NDh1UmkwMUhIa0hqaHBGV0VuUlc1RjlUR2dVVVErbjNSKy80em5UZjJkdjB6WSttT0F1RXQvU09Cemd6bm5KVjdPaGkxZHJTM3hJSFcycVAraWlPeXFzRElNd3pkM3NQeGYvUlhRRnJiK01rN3FIaGR3TmNpRk9QZWVPS212dGZuV2k3dTI4Y3UrbGdqU0tlQ1RTZEt0R1ZwdUwxZFdndlJyUVM5VnVEWHJXNzR3cEhmaTlDU1FOTUs3ZWdZdEFBNE5vaTVrZmlTejNndFJWekZyY1RIR21FbXMyTkl5cWU5Q2xWaERsRzFzYnVINUw0QXZFaVVGR0cvRndLWGFKMmZjQ2lQUHpCVzFtT1N2S2UxYm4zQ3BhMFRrbkVTUVBDTWJjaFVBS2g5RklPL2RrZDM3Mng4NXA3L3lNN1RjanVmMlJKQzZBV1FQdlB0U3RreDNtVzVDbmc3eFRlMHNheWt1cWlOMWVlQllEWElCOEdXNHB5M3J1YUNlSlUxQkVKeW1jRS9XdDE0d3FEYzlxUEloSGpTOEJsalV1M1hvZ09SZ0RqUG9jenNnZHhIZXZ5Rkw2MDJGQlpKMDZmOUQ1TUpZd0ZkeklTY0NaT2pJSmJUMjNWbmZlaFZkRjQ2TGFwTnU5b01pY21JZFIrNVJEQWFLRk03RHUzUTA5Z0ZxT2VxVk1SZjdCL0FXT09JamNNOEdnTGhMZnhEaGJJVjdzNzd0RlBqclN5WG5icyt1OG9SV0RmWEw3YlErWGx5V0RCci9CTzVxY2J3SFQ5bkFKVTVxRnh5L0JXTGlPVFhEOGxYRmRVRVF1MDZRblR4NlpsdlllbjIwdENtV0NQek5JdkxHSk9rZjluV2hYeXIwZW50Tm9FTkswK3VSYnEwUGdwd2g2RFJWdlVCRVRvMjU0Szh4MG9NcVM5RjdOZVQxenVtWFJlU2hudXV6b2J3cjZmUW9kWG90dnVrQWFPNDJGMHFDeGtOdy9GemdrVXdvWnhGMWl4MDA5ZjQyUlI1eTZKcUVTNzhyNjF1KzMyT1RXUFFlTzBmUzRsSkQ5RDAzcExwTk5CYTRHR09tT2tmVTJqS3A3MEtWdUJXWVA5NlY2RU1uMGZrZWNXdkVCSmVqQW9GTG0yLzVaczlsNnZtdEJKd2pxb3U2bGlHMVVmVGQyU1Bwd2QwdmpyUU92ZXJFc2hVOWwzWFErdThrcVljUjJYK2txWThIVzc2aXRkRTlCK254bnUvUERPbzRnenkzZzNCTmxtVTNsYnpXak05OU11bHEzd29jRDR1blI2MDM5MnpJZW5wY2pLN09LZWxiQmZZTXFGbEVqK1FaQWxkbUNrRUxRSTRWRDhVa2Rac2dyNm1uWnIvMktNT2dDRnlrcXAyaEQ5OVdHclJBZE82NjNuUFkrck9lbGMrRStkOG1nMXFVdnQ1elU0TTQvUjNvSzd6d2x2YVNJQ1JPNDZzRU9VTGhwbTFCQzBCejNvZExyZ2lDNEdSMWVpcWVBUU9YSEswUDVFSWVHR2k3L21SRGVSZDRnV1hyNGtIalN3NzVVK2w2aFgxRjVCMnEvRkRRUjd1djAyZmFhUDBOdnVsMzVidTNOYS8zdnZFOXpybkw2c2pQNnVneGlhUGk1Z3Y2WXVqeko4UGRMdysxN2tMZ3N6VC9PdWxTVjRCK0lFSGppNlYvVjhYLzQyM1VqYVRGcFJaWU8rQldFNXdGTHNZWUU2bVdybUlUV1R2UjkwNkY1d21aY0R3VmVvOUptZzd5VG84V1dDVENRbFhkRzBBcHphU2tQd0c1Sk9hQ3V3TlNYODE2L1Q0c1cxZUo0NWUzZUhxY2htTncvbkFSV1NqS1FvVzlCVWlTVDJSNnA5MnVlUG50WWVjZms2NzJKWVF6azBGNit6QU12OUxPOGpzWnd2L2p3WjNiL3FudzU5NUw3MmxEMHZjTGNuU0MrTUlzRkZvb0Z0ZlUwN0RFT1JvRjNVdUZoYUs2THdnYWFLTG5yUk5mcnN1ZXltTUl1R2dlSjJwSjdTUENYSVY3T2xqeGFLL3RlNGlUMmtVQ2xxSnlFTkh4OXdDUTh1L1pKUUw5dWNDQlh2bEllOWo2MCs1ck9UTGFsNGFFUy9Yc0doVjFVeFVadzFucXQ3V0N0SVhMZnRGemJZSWxweEFFN3hBZjNwaGhlWms1VktDL01UbHRMTHNSdi9DV2NsMjUybWo1RFg3eExiQ3Ezd1FYQWU2NlpKQytycS8xR2IvK1l3bTNReU5PcnF2MVJ4MmVZMFdoOVVkcm9rQzljeVNCU3h4NGNnVDdUd2dXdUJoanBycGlWN0ZKM1h3K1NlU0lVaUVQcWp2UEpEZm9pOS95RGtnbWdwbS9BRDFGbEhaRTcwZmxNVUhXQW1kUmtrd2k2MXMvSDNmcHpRNzVoQWhmU0RnK0E2a2ZaWDNtNHNHTzFSaXNCSTJuaVpNZkljeFVsYWVBaHhWWlFUUkFlajdFUjVUa1l2RGwzN01oNzQ4NktnaUNyd3R5UWhBRVM1T2FlbGc5SHhsNG9Qbmd6KzFBTkF6TEJvZ0tHUUdVb0JhaVpBQTF6djhhWVY5VU55QThnTXJEaU9hQVJ0QmV4M1NoMzl5N1hNMEtBcWdEY0ZHV0tFUjV2T2UyUFNWYytuUEFKMUFWZ1ljVlhRUHllNktFSHIzZnM4cStJaHlHc3I3TmQvWWE0QzVJY1F6ZGNTSnlYTGxqeWdDdHF3bVhXZ1h5eW9IcVBwQ3MzL3FLU3Y2dHgwa2ZJYTZ2bHFKNWhaOGFCMGk0OU5adDYzcDNUUk1mbnRFWmRkL3RONnRZWkhYTyt5VnZkQzY0djhZRnY4ejV4WWZCcXF5aXRkSHZ2WDBrWFg3cmdhZEhzUCtFWUlHTE1XYXFjMVJQUnJHSnJoaTRUQnZ2aW95QkViVzR4TjJNVHdtY2duSkYxai83OGVKZDNpVHBwUVNjMVdOejMrWmJyb0NtSzVOQmVLYmdQb1p3ZmpKbzJDY1RjdlJJNnRGZDAyeHgvc2VLWkNUMEIyWlpkbjl4VFNKSXJRQVpZUmZGb1pYZndZcEhDVGt4R3ZzUnZBL2tYSnplVXUvVHg3YlRjbGRmUnhuaXVlMlhROG9ubWxCMlFjRFQrU0pBTE5DclZkbGIwVFBiZk9zdktiUU1KVnpqWlNMU09KUmpsaEtrTFhvaU8vYTNYWkxHRXhBK0RUUm53dnlidG5ValhGeVREQm91TEYrNFBxVEtIMFhra2tSUWMwczJQT0pZdUtkdDI3SFpXbml2RjJWOHkvOE82dzE0L1p3RU9yUDdRbmVPS29lSitLNXhVWXE4RTVVRFJmejd5aGZVMWxXdkpJMEhhRUR2Q1NuVkhSQVY3MDVJU0dPdkZNb1M4dGRNNFc5T3lUOHJCRjhib1BhRkJBbjZvLzQyeXFPUFU4aWsyRjlXc2FKMmxqOFdwL0ZpRWZmTmhHdDRXOWJ6SFlmVXE2b2ZxRVZuQU5PQmluY2ZIV3NXdUJoanBqcnJJaloycGtwWE1SaGhBZ0lSamdISStQRHpwVjFUdk5NRFhKOXhkbk43SnVRYWFQcEZ3dm1IUktTcG5xTjJiV2ZGVXlPcFMxRUNQUXlSYWFKNmRhWWtxSURGTmFMczA3dGFVdmkvMVhNY1NxWEtqK1JZOFZET2MzNGlTSzhTNVB2TzhSWThmUVl1d3p1M2ZYQnVNWjdmbHk2cTQ4ZzlnUDFRWGRmQjNZL0JBVWxVWHkzd1FMYmJXQkJBQ2hmVHc5U0dQSkJRM3lsd2FKU01vZnk0SnU4NHhnRSs1QnVsMnlTSTkzdjhyRys5Tk9sU2U0bkkyWW1nOXZwc3lPa1V4Z09xbC9zbEFCVWFnV0VGTGxtVzNkeXppMXdpU0w5SjRKbE11T3lhcm1VdTFTU3dUK215UGprNVdTaEo4MTFVL05XS2ZGREsvWjZkZmh6UC9RRHRySGdLejZmNk8wekNwVThFeVBxV2ZyY0RxS1ZwdndIclhhTE5ML3QyZ3NiSHN5ejdQUlM3TCtwSUU2enNRSFR6YUZLcjFnblhqREZtc0lxQmk5M0lHWDBkUkMwdVV5RndxV0ZFMzdGUnhxUjYzUDdGSmZVMExYRFFhNGJ4ZWxLcDdrdWFjOFU3OGE2QzJmSThQcnJvRWJwZGhNVmQ4dk9Jek9xOVBWRTNLdEc5S2wxK2RDRzRwTnVkZWtVTFhhdDBnTHZTZ3orM0F4SDB3MG1XSExodHlhTGFJS2k1UW9SQTBjTE02ZGs4U0Fqc0RFMHppbHNtYUh3TnFxOFo2akc3YTk0Sy9BeVJhWWtnOW4xb0tnMllYWUxVd1ZFOW8vY3NqdjIzclY2Y2tDQVlNRTE2eGovM0RrVlhDTHcyNGRMZkxTN1BzdTVPVlYwcjhOcDRrRHE3eDI0U0QxTDlwa0l1cjNFSFZOTksrUXhuUGRXelpQZUVTMzhpVG1xWGJmVnQvVkltYkpHZUR3M0Qxd0lRaGllVlc1L3hyVjhhZW4xSGpSYURGZ0NCcENBam5mRitObFdRUGRPK3FJMHhVMTN4ZnQrSUp3dzBBK3BnYW1RVmd5Z2dyaUY2ejhQWVczK0J5SkxBY1V1QzlBMEM5ZUJmQS9JSDRNelNUUU1udjA2U2VsYVJGWUoyS25JVXdpdFJmajdRUkl4RDBjNm1leE02ODBrUk9TWVJwTzlCdVEvUlEwV1pvYXAvRjVGRFNyZlBrZjEzVEpOUGk4aVJpU0Q5QjFGZXdzdi9sWnVoZktqbEJ5NXNTaEI4Q1VuZEtxcFBncHVqeXVtS1pzVzdLL3Q5STBNNHR3TVMvcWJPL1RVaHFkdFJlUkU0V21DQktxdXlQbnRadE5HYURtVGVUU0JuSkp6ZUI2bGJFWFpCT1JyaHQ4Q3BRenBtRDFudkwweTY0RkFST1RYaDlIRWhkU2VBSXE5RzlDRkNUaFB2YmxTbkY0TitOaEdrRDBaWkR4eUhjdS9BalV4ck9yTGh6cWNsblArTGlMd3o0ZEpyczc3bE03QTZoMCs5VTUzZTVFUittZ2hTNzBXNUg2Z0ZTUXZzQVZ3L1VPbWxrazYraFVqY2gvSzlRZTZ5cXdpWHFaTXRlSHBsaXFzV0tqb2RsYTBEYjltdjdhbUM3Sm5XNG1LTW1lbzZpUzR5cDhLNGkvRldERnltd2syemtCRzh6Nnh2L1k1WFBndzhUelJnL0dCRVBoajZzTmNGbmFMZkxCenJyU0J2UlRSVTFmTXpYdDQ2M09PWGQzOG05UGtURkc0UjFiMEV6aGJrQ2ZWaGswaTVUR0tyT3RXN042cXlDdVZvUlZONU90dDZiemYwOHAwUGxpUGNKU3BMRlBkZWhTV2dOK1E5aC9ZVkdCVU41ZHdPS1BTWEF4OUNaVy9RTndONDlWL0ordnpSc0tyckRuazIzUHBPVmE0a0NtYlBBWm11WG81REdjR3M4VVhMTjJaOCs1R3FlcG1nbXhYZUFIS0NpRDRsb1Y0SmtLSDVIM2hlaDdBS1pTbm9heFM5UHVQWG5UTzRZelN2ejN0T1FYbFpoRThuWE9QNUFGbGEvNkJlbHlqOFRwUjlRTjRHa2tLNHo0ZCt5ZURmdzVLWlNaZTZIcEUzcXVwM3lzdzZud2Z0ZFhNcENOeXVBT0oxVW1UTGN1cCttSERwcmNXSE9OZG5ockZ0RnRhaGNnaWl6NDd3OExPb2doWVhHNUJxakpucVBneDhnbWlHNmwrUGMxMnEzUUxnVWVCYTRGM2pYQmVBWnJhbEFUcTY4THBTbmdZT0FEWldzRXd6UVNSYzZsc2k4bDdDOEtTK1UrdWFnUlFTSzV3bHlQa0kyNnZxOTdPKzlUMzBhQmxJdXRUSEVQbVNxbjRQMFpVQXFpN2g0RDJLN3FXK2M1YzI2anFTenIrenIyTXA3Q01pNTZoeXRhRC82bXU3ak05Y09aZ01aUW1YWGdtUTlTMkhEdncrbS9hckNmUUJoUnRRL1dkeHVTQ3ZSRGhUUXprc21taTBxVDRSK0orSzhwUWlHMEZEaEpNRk9WSlZMOG42MWtzSE9sWS8vaC93RlBEZGdUYWN5S2JDWFM5ampPblBDMEFiaGJTaVpsUVZCNFpPaGRiK0xJVk1Rc2FZY2w2MWZZMEw3a0prQjFXOWoxRFBLUjNYVVNyak05OU5CQTFMZ0xjSTd0MFF6YnlKc2w3Z0UxbnVlYmFXMUw0Z0YvZDFOQUZRTmdtOHZyLzc5dlhVLzZ3ZEtwcEd2TWpqYjI3MzNiS0tuZUVDVjlJOXNia2RUUitDOEhvcDFGcFZjOEIxV2QvNWxSRWV2cDRSejdFMC9peHdNY1pNZFk4VGZaanZOdDRWbVFJOGhlbk94N3NpWXlDREJTN0c5T092TDNuZjlEcUJmSmFXbGYxdnUycFROdVMxL1cyUm8vWGhuR2RHZjl0VTBtQmFXb3B5YkhuVWhkTjJhMmRUdDNsLzJsaDJBMkgzejhPc2I5a05tbUxRR1llYU9talpRR1htR2FzRmVzME5OTmxZNEdLTW1lb2VBVFlBKzR4M1JhWUFSelNlYUtLa29INkNiVjNGRmxTNGJBdGNqQmxBbWJFc1ZXcFZaM3YwZVROSXpYbWlHMnFWYkNHcHJYQjU0OElDRjJQTVZQY1MwWVYwR3JpUmJSZWJXYUs3VXk4RDZ3cy9zMFRkblVLMkRYSXNQdS92WWx6WmxnU2c1L0ljMnk3bWMwUjMxdktGbjhYbnhkZkZOSytkSmZzUFpyQmx6L1N3U3ZjN2VNVmpqVVZRVVF2OGRwU1BNVmlsRnhMbkFBUFBFVEY0RnJnWVl5YVNHTkhuMHFSbWdZc3h4c0FQQzQrZWFVbDdkbXVhQ2wyY0ZIaU02S0orVGVINXhzSmpBOUhNeXh1Sk1vU0ZSSzBvQVZILzZlbEVtV3VtRXdWVUR4TU5CdTJaZ25PaVRJSjJEZkRad3ZPbXd2T1JESDR0dFJVTFhLcFcxcmRlQUZ3dzRJYkdUQncxUkRmZkpqVUxYSXd4Qm40S1BGaDRya1FCU2tEMEdSa1VYc2VJc2tRdEJPWVNUYUpZT3FBL1JzbmN6SFQvZkMyV1Yxd2ZGQjZ3N2NLLzlPSG9QcS9NV0FaUFFqVC93aDdBc1NNc0swL1V1dkpmaGRmRmxwOUs5TmV1aENlSUFwVmk4SElKVVFEek5lQ2ZES2xyUnk5Wm9HNUV0VFBHbU1vSkdPNjhVaE9JQlM3R0dCTmRVQTh3T0JTQU8wZTdJb013QjBpVS9Ld0JkaHBnbjUwWjJ1ZTk2L0VJQ3NlWkR5d0dkaTJ6VHlkUkM4MTlSSm5hYW9HOWdSVWwyMndnYXExNWZnaDFHVzJYQUtjQnhkblBtd3FQU3NnQmZhWm5OY2FZTVJRd2NWcTdqVEhHbURFbERDOURXR0lVNmxJSmw3QnRqRStsSGxlUDZUc3d4cGkrM2NEQU43a212S21RUzk4WVkwemxsVjZnRDhWRTdXTjlDVkZLN0V1Qm00Rkt6TVJ0WTF5TU1ST0ZvL2Q0UTJPTU1jWVlQa3ZVQmMxTU1YVTBMWVFEa3BVcHJXa0dMT3h6ckZTQ3hpRk1uSHZrSEFhK1lSMUVjNGhVUXROc3BrWkNrOG5pSm1DSDhhN0VTTmtZRjJPTU1hYnk4a1NaMXNaZGZaQjZjNkJjcE1oZUlyb2lFN1llbDNUcFJ4RDJ6b1JTVTVnend2U1FDRkkzb1d6Syt0WnpockpmelBsZng1aFJuL0hzTmRJNkpKMi9STm5wUFBVNzdkTkc2OVBkMXk2c0V5ZVBKa24vUHVOYnpocW9yRVFRK3gya05tYkQxaFBMcmE5anlWNkJDeDRTOUQ4WjMvZThWclUwTHFvaEtFMGVncWRqWFJ2M1BGdXlTSkxPM3dtcFdNYTdBKzF2YkVJb3pxTTFxVm5nWW93eHhsUmVuZ21RVlN3ZXBON2trSitBdmdoNnZXcWxzd29kTlExV0RIRlN1K0hzTXpyaU5PMHM1QThxdDA1VXNnaHZUYmpVM1hqL2JMbHQ4cmovNUdoOXVQZzZRZE9oaU82dnF0K3JwMmxJazVxMnczcG8zcnB0U1ZOTThXOFU0Vy9aWGtFTEpKaTdGSkZwd0I4R0xuM0pUSlJERmZsb1gxc0VnZnNLcWdFaWV5ZEluWnlsdFd5NU1lZitoT2k4MG1WT2E3Nk81NFBGMTNGU3B5TnlnRmMrYkVHTHFTUUxYSXd4eHBqS0M1a0FMUzZDWEFEUTZjTmpjcXg0cUZMbDFuSFUzakVYL0VxUnYyUTk1NDNXUHFQTkJlRnhFRnl0Mm50aVBvMyt5WUQ4SHk3b3ZUTVF3Mzg5NS9sazhiVUVlaEdBaUx3N0NQVGRRNmxMRXYvMlRNZzFzTGdHcHRYRkNVOFVjVHVHK0l1Z3FTSGFhb1BDL1pub1dNRmJWVFVYK3ZDdmNacDI3bDVhaDdaeHo3TzFOQzRLQ0xaenppOUJ4Q21zamROMGVIR3JOdHBXdzE4Mng0UEdNd1U1VmRFTFVNN0hjU1crYVRFMHJ5OVhWMVc5TE92ZDVRQkpwOHQ2ckJaeDhtbFYvdFBtMTMwTG90OTk0SUttckcvOTNsRE9pYW1vNFNSVG1YQXNjREhHR0dNcWIwSUVMaWdMRmMxV01tZ0JFR1JIUlBaSDlhK2p1YzhvY3JDd0szbEMxcmMwOU53Z1FlcDFCSEorTnBTem9mbmxnUXFzcFhHUnF2NlhJTC93WHI0KzFBcTF3WDhBNGk3eGJpZjZ6ZUp3bEFCM1hUS0lldmlvenN4a1BRM1FORnZWbnlvaXRiRWc5a2pQSGtDcXRSazhEVFdCZkFjMFhieGVkZkF6Z20zYjFvYzFSeXROenpqVjd5TGNudld0MzQ3VCtEZHhia1V5OEwvT2hJdU9nOVhsVXVpMkY4K0prZzVMcjRhVFFlb3R3RUVhaHE4dDdodTRvQW00TWtINjcxbGEvamJVYzJNcVFxaUNwRndXdUJoampER1ZGd0x4OGE2RVFBMUk1OEJiVG5xT0lVeHNtZ2hTZDZ2eWM5Qk54V1Z4VXErWGdBOTFiYVRzaHJKOUl2QzNRS3BuRVM5bnc5WlRTaGZVQlBJTlZjbmk1Y0kybWtjOFY1RlhQdVRFYjl5MlJQNGI1SENBaE5QM0F6WGczNjRoM1lPcXdIMU0wTDBCTXFFN0JhaFBPbDJqOEZWQlp5SDZqMHdZM0FSUWoyNFhPTitzeUpaczJQbmZBRzBzKzJ1QzlBZEF2cDBNZHJnMUV6YTlmakNCVytTb2FhcnlaVVJ2ekxMOGx1TFNyRy85WWRLbDNxOEIzeURrU0twZ3JNVWtwRmpnWW93eHhwZ3lQQ01jNDFKTDB6NHhwKzhYU0Nrc0VNaXJhRXMrZEIvTDBmeElmL3NtZ3RTdGdweFFmSjBNMG9XZVQvNjhiTGpzaCtYM1dsU2JER2FmQ2ZKMlZkMExtQzN3cElmdnRmbldyd0lLVFRPU2dYWmRUSXZJdWNrZ2ZTNkFEK1dJTnBydjdWMXUvL3RJNEM4VzVGU1B2cmt0YlAxWno3MlRMdldvSXZPelByY1QxTGxrb09zVS9Zc1BPU3NJNUNwVlBVcmd5b3h2L1NBVU1tMDVkeW5vS2NEMkFrOHEvRGpyM1plNnhsdW9QQ3lpSndNLzd6cVEwNTFRdDhCN1dkSzlCdDE3MXdUT253RnljZW15K3FEeHYwR09GZmlFT245K1V0S2ZMWCtPeTFCZXl2aVcyYjJXZS9sVmhtWFBGRjhtWE9wUTRIQllNbFBRQzFUNGRTWmNkazNQM1JLazNnNnlXL1NxZVd1U0pVdVFZTG9QNWNlQjQxYXZVV3RKWVREK0xjRDI2djNSY1BlTHhUS3l2dVU3Q2RjNFQ4UjlJdUYwcGZnbEYyUllmbXZKS1dsTXV0VEZVZlYxenJZNnhpNFROT25EemcrVW5qSm9tcWI0YndoOE54Nmt6aXIzZXphanpnSVhZNHd4eHBRVk1zSjVYR3FjM2dUTVZkRTdSTGtkWVg5QlhoZHorcXFjWDd3UHJOclU1ODRxdjFWMERjaTVvQTc0QVlCNjEyZVhzWGl3L2V0QnJsWFYrMEJ1QmcyQTA1M0k1VW1YaW1WODY1ZWhvME8xNXR1SXpCTTREZFhWQ25jQktOSkhLMFAvKzBqSWp3ZzRWZUJOUUxjTDJnUkxGaU95bDZqK0V1N1pVRWl4Q3lET3lhK0JsNEVmZXVRL0FIVWN1UWRPV2tYWVNaRmJVWDBNYUJTUnp5ZWQzei9qZVZPME4zZWpmRTNGM2RBOUxORWRBOGZLUHM5clZPYzZZVnVTZ3pxYUZnYnF2d004bVBIUGZyV091Zk1EK2kramxPQ0dOSnQ1M01uRmlrekxoLzR6Zld3U0tOcFZQM1h1RGNDOTdUUS9rU1JkV05vMEkrYjBidENhME1zcDdiVCt2V2NoV2Ivc2szSFh1RTZRcjJnUWZKS1EyeWkybEtnc1V0SHAwWE9tUi9WS1h5akMrMUI1MmJtYVAvMy85dTQ5T003cXZPUDQ5em12TEV2dkFySXhLWmVFU3dMaFlnb3BHQWpHMHE1Z1NOSndhU0FRYm0xQ1U1aEpwNEVPRFEzcGhiWXBZVExObEhKSmdhWXpMaVFRSnRDU0Z0SkFhU0N0dGJKeElDVlFRd3dPRGpmalVHSklNSGgzWlZudmVmckhydXlWdEpMMFdqTHdBQUFPVkVsRVFWUlhsbVRKeXU4ejR4bnZlYzg1NzNuWEh2bDlmTTU1VGtxaEE1aG5ScTdhclBwTm05czFzT2hmNElsZmhabkFtVWFCaTRpSWlJd1FtZUMvc1JGdXFjU0JyOWRuNEVwRC91dG1kbkdhNU00dFovelRhRzNMc2VkV2dGd29YQURXVW9vOWwyMzNoaG5yTW1KM0g3MDlnMFZ6eVYrWEJGWlQzZVQvRlZoWktVY3VhNk96TzBtU3N4eFdsbU54TzMxdnIwMzNxem4zMThFK0FoL2NBeDU3ZS9DS0JidW8rbVg0YlVPNmREc1cvSTVTVnJ5a3ZqaEpXdTQwYkwrSVgxREppdmZVK205SmszaS9tWjJYbzdDMFJNL0RBMWxjTVNlRXNuczhDS3QvbDdOMXBkZ3paamF3WE5MMXUzaDFZenBBRXZ3TGdBL0U3QnhZdTNremEzOEMvR1RzNzJUSFZlTEdhMUk2aWkxd2FLQ3dkeDg5L3oyc1NndFlMUmc2Wks1aDU3ajdudyt0c3V3dHJQQjVNbjhpQkZ1U3MveGZsYkxpcVVQckxHeXR4TjRiVS9JOUVmc2xRNVozK1QrV3MrSzFBR2tvUEZVN2l6YTYyeWFNWjh6NW1lRS9BM3ZOOFRmSS9NMUk4bVpJNG1GbXRqUU42U1hseU5jbTlZdVJaaWh3RVJFUmtSRWNhSnlLcWttVjJQUDNJenFOZk1jU0xqYjNoUlBwdStIOTZGMHh2R3d6eGVkejVKL0Y3S2lwUzJPOGJBRHkzelN6SzNOSjI4ZEtHWGZXTGdRbm5JLzd1aks5RHc5dDR5SEdnV3ZxUzlycE9zR3d4UTczYlF0YXF2M0hyUE9HSkVsTzgrQWZJL0p3UDcycit5Tjc1NUt1VDdsNy9RdjUvcmxRYUpoSmEyc05aOGlNaTBjZWRQeWhKRWx1U3IzUU5aNG5OM3g5S1JZUEcwOGJXRlVxdzBOcEtEeVd3RUZ0TVg5OEg4VVh0L1ZwcmRURzE4NStwenVlbG1PNFozZ3ZwYXpuZG9DVS9IbTREVWtKblpJL3pZSjlJN1A4RmVXc2VGY3pvNnJFY0F0d3k1anBqek5XNUVMaGo0d3d2NmxIbGNta3BXSWlJaUl5cWdtbkhzM1IvUnN4K01rR0M4MDR4TDI2NmRxeGRPTERhMlJSUnp1N25VS0lKNXJaSWVZYzRuQ1lBVGtHMGhKTXlma3JXMkoyKzV5azVVcUg4NkFhdUxSUktKanhibmV1WmVURysvVjlQUHJ5a0pMQVNRQUd1NlVoZisydytnc0FNSHRmWFZsMDUvMVV6OXlwR2YrTVM0V2Vmd1BJWlowbEVoc1JJSXpHc1V2ZGJkUjdoY1RYYlZ2YVZXdXpMVzF6Rm1OMlhoS1NIeVhCdmtNOCtzVEJOTWtPYzZndEZRdUJ4UTR0YWZDWG9JRGpxY0huMGxDNHpLQ3Z3ZDRheTRYOGxRNWZ3ZWpweTByZnBXbE5uZGZpcGJqcEdDMFRteFlUL3MrVW1VQ0JpNGlJeU5TWVFPYWtvM05wTXY5dThEUE02Y044Rlc0dkdQWWFjQ0ZUY0I1RFN0ZFpGdXcyalBudTlncndyR01yZ0E3Z1FHaWZzak1nK2xueDR4YnlQOFQ1TUN6cWdDYzJoc0JGN3U1WkhCaXhBUjFqeEg0YXd4YlVmbnVxbVowNi9IcTFUalhUVzQ3Q2h6enh2elpzTVU3ZFhpRS9JQTJGMmlHUWJtYlZBTEYyY09kQTdmY3RCcHVHZFUySjVRK1JOZi9NYWNoM0FnZVBkbjJzckdJQWZTeC9vZDN5bnduWTNXbVlmM001OHVuYXVGc3grZ0MyUk81SThNY0cveXBhc0pzd2U5eXplSmNUaG94Mkxrc09TNUtXcFVDbnVkOVl5alpkMVRqQThHQndWSHZTZFVIMUkvTzJQbE5TZU5DY0E4WjY3c3ppMy9SbGZIT3NPaklsTW1iQmUvOHUvd0FpSWlJejFBNEhMdTFoM3RVR1orRGNVSTdyL3hUV2JvYnFDemNKRjA3ZUVBZDE3MlVoM3VGWXliTDRnVEs5cXdhdnBFbCtCZGlCazMvUFlkeHVOK1BXWEpJN3E1UXQvSmJoNTJBVU4vUG9UeHZVSHBINmVHc3c0VnhWaWoxL08vcU5UbGpnd2Y4VFdPbjR0OEdPQTZoRTdtbUZubjU2bm02anF4Q0NYZS80Z0RrcmdVK1kyZFdsek82RWNrZU8xdmVNM24vVCtteXNzMzVHelNxMlRTVXIzcE1taFhPQlQrYm91cUZFN3lwejJqRGVBT2luK0RUdzlHRDlISVZyby91YUNyMzMxdmZqMEpHRWxxZHcvNFZIUDZOTTd3T2pEY3VnemJIVGdsdWgxblpCWFVlSGVqWEY5SCtNYk9sbUZ2N01uSkVaMUdSbm1QQyt1NWxnbDEvckppSWlNZ01aNHpoWFpFUmo0eFNBVXN5K05CaTBBTVRnUjAvQzJFWkk4ZU14Mjkzd2Z5N1ZCUzJ3YUk0NWh6Y1lZUzBvczNFc1BSbTdUVG5hdDl6cGMrejhsQVVmeFd3K2NGdWp1bzE0dEZVQWJteG5uOG5qYjNyMFQ1U3pZcWU1VlRDdnpkNjh1VEZKN1BBMEtmUW1JZHp2MkYzbHJIaFNLUmF2aUpFTGNiOGlEZjVpR3RvdTMwTFk0VC9iT204NXZnZDAxMTRtRisrNUk1MlVzeTJmOVpndEdmeHpjeXgxcWpNdWpRUjh6bHc2RDAzSm4xWjNUM1BpVjh0eDh4SDFRVXNibmU5cm83TitlVjF0bWFML1NTbjI3Rk9LUGZzQXd6UFYvYkFjaTFlUC9KVTBueUphcHNLRU14M09CQXBjUkVSRUp0K0VBcGZCckZCdGhLTUdTOXJvUGlqQVZSTWVXUU9SV00xQ1pmeDZmWGw3eUgwSnN4RXYxQkUyVk92N29jM2ZZM3R0bHIxbGNCL3VwNUxZcDNCL3U1U1Y3bTFjZDZReUc3N3Y3cThabk5tZTVDOGFkdG5hay96NWd4OHE5SDZiNm96WU1RQnB5SDhqRi9aNnpkenZBVGFVWXZiZVN1eTVIc2phV2Z4dVMyeHZ4M3FBMnpFK09pZXhWV2tvdkphR3dwZWJIZDlJOW9xWmhUYTI3QWVMT3RJd1owTksxK25qNytmUm4xZFkvdGkyejU0REt3UGtRdjZQMDFDNE5VM3k5NlZKL25ISDM0dUZ6N1VreVJwTDdJRlc1dXdOWVBCV0pmWitvVDZqRzBBSTl1RVF3bHJvM2cwZ3h3ZjNObU91UjM5OXg1OWJwa2xrRmdRdXUveVVrWWlJeUF4a1RHU1BpL3ZkbUhVbWdlK21GTzZ0TGltS3A0TTlDRnd3YWFPczZXUGpEMUtmLzdLWm5aSW1oWlU0VDJKK25EbnozUDFIWm5ac2ZmMSt5cyszZUc2ZG1aMVUyOWZ3SnRIK3JzU3lwMGE3UjFOdG90OXVpVjNnN21jN3RoU2VLRGYvRkt2N2lmbExQZmg5d2V5dU5NbC9GbWNWMEFwV3NPcCtrcTJiNTFPNjlzVTQwcHpQTzNha20xK0ZXeXZ1dDZRaGJNQUtDODE5b1ZmM3hmd3YrQk14c3F5UGNFMHJXdzVyQ1MwZnoyTFc5R2I4NFR6Nk01WVlnWERNWEhiL3NabUhEQ28yOFVQbE8vQ3RlM0IrRDd6TnNKZmNlY2J3Z3gxZkhqTnVjc0lyL2ZTODBFSityTDcyTld3akxOc0VrTkgrL2dRbjRxdkdhaVF6VXNaWVN4TjNFUXBjUkVSRXBzWU92NEdXWS9IVzlsQ1lHK0QzcVc3R2Z3bXpLN0lzZXpGSmtra1BYR0JWS1l0TFBwSWtMZGVaKzBsZ1I0Qjl6K1BBRlpZa0RVNDVmMktMeCs3ekNINHpjTExqUDg4WUdKN0phOXh0U2hRZlNiM3dxcG05SjJiY1B0Nm5LRk44c0QxMmRaTFkxZVlzY2V4WTRGV01KMk1XTHg1U09ZUkwzZDFqalAvYXgvTHJBTnFTcnQ4SmJqaityR1YyWHdiUDlWRjhtYnJaczNieUh3OGgrVm9XN1lUTkxIOXB2R01jVk9HTi8wbjlYWnNJOXBzdE1ldURnTEZsRGJRc0JMQVExNlFVNmxNMXR3SmpIbGFaby9NRG1LWHV2aDZnRkl0SFV2ZjNNQmNLejduN3MzMFUvNnV1bVR2TWJkU2ZXVGpDbmEzUEdJS2Y3TTc2elN4L2Ztc2RmSGpTaHBiQkdacWgza21nUWJIc0xCblFPdDJEbUNnRkxpSWlJcE52b2t1eHZiWlU2Zm9SVjdMbU00bzFTSGM3V0Q1aTM4cG1WcXdoNDh3RzkrdHUxRWVGWlQ4Z2NseXpZMm11elpJY01BLzNaeXNVVjQ2OHZ1eU4wbmFldjBMdjQyVDgxdGdqV2J5bjRaZTc4YjArbHI4d1dHcUV6V1lZV1Z3N2dMMElOcmVWN3ExTDJ4Sjhma2o4RDkwdDYyUFp1ckh2c1Qycis2RndKOWduUGJGOWNIK2x3c3IxN2JVdE9vN2RZdmkycFZ2R0dmaTJwWHp0ZEowUVFyZ2lFdGNaOWpaNHF4TXVOaURHK0VpdDJ2YURaN05YYWlta2wyTDJHRVFIY0xlRDNUbmI4RnZxYXA5aitOMndxRDJYNU01MXQ5MGNQeHpzL20zZDJTVzV4QzhaY1I4RkxkTXRvNVpWYjFlbXdFVkVSRVJtaERRa0Y1bXhXM1JiT3BYM3lZWFd6emkrbDJmK2wvWGxsYXovKzJreTV6RkN1SCtPK1lqZzA1MEIzSjZ6NkJmRGVKSWZOMWFPVzc2WUpuT09OL2RDakZ3NjVHSzByNWJwcWM4cXRnOXNDMXdjMitENCtjRkNiWndHemthY3EvcFl2cXpwTVdTYjdrcVQzT25BaFFhWDFNWGNtekIvb0pTRkx3SzBrOThmZkg2TTRVYll2ZDg5L29NWnFidXR6V0syTmIyeHc3L0hMQnNaY0dOSmtvUkhScGJMVHBJeHlzemFybVRLY3JLTGlJajhDdnNEWUYvZ0w2WjdJTHVPUlIxcHlEMXAwRkdLNGNEQmZSVlQ0K2hjZStqNGRDWDIzanhLaFFEZERXYk5sbVZNNkh5ZVppelp2WTA1QzJvek9rMEVSd3Rib2IwZFdoTlkrWXVwSFJ1Qm9Va25objFlMkFxL0ZwczhqRkoycmx1QlIySFhQa05ITXk0aUlpS1R6MUhtenFha1NmNFNjejdrMklsbUhCangzNTdhb0FWZ1Zha1NHUzFvQVlpd2JESlNIdStBRmUvMHdUdk4xMS9kejNiMnZreWk0ZC9Kc00rcisySDFUaHFLak5PczJKeXZINm9pSWlLVGIxWWM5cll6dVB2dURtY2FWQ0pjVk1tS0RaSUJpTWdFellwelhQUkRWVVJFWlBMTmlndytPME1sOXQ0STNEamQ0eENaNVRKZ0hBZkd6a3lhY1JFUkVabDhXNWdGR1h4RVpOWVlZQmE4OSsveUR5QWlJaklEbFlCMHVnY2hJbEtUTVF2ZSszZjVCeEFSRVptQjNnUTZwbnNRSWlJMWtWbnczci9MUDRDSWlNZ005SC9Bdk9rZWhJakliS0xBUlVSRVpQS3RBeHFlV2k4aU1nMW14ZG1OeWlvbUlpSXkrVFpSZlZHWTRzTUtaUW9OQU04REcrdktISGdKZUgxWTNRM0FUNGVWclFGK1dmYzVvNXEwb1pFdGpEd2paYlF4VGNmaGpwR2RkMWFNVEkyRXBnNDBuZGtVdUlpSWlFeU5zNm0rdkU2MU51QUFxaThtN3dMMnJKVzNBZ2ZTZUhWRk83RC9LTmVHYXdFVzBQei8yQnF3QitQUHFoYW96bEkxdXhwa3Q5cXZxZElDSE5HZ2ZQRVUzbE5rUjkwTVhEN0c5V2FEWXhFUkVSRVJrV2x6RUxEUGRBOUN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a1Ivdy9WeEhjR2tXeDg1NEFBQUFBU1VWT1JLNUNZSUk9IiwKCSJUaGVtZSIgOiAiIiwKCSJUeXBlIiA6ICJtaW5kIiwKCSJWZXJzaW9uIiA6ICIiCn0K"/>
    </extobj>
    <extobj name="C9F754DE-2CAD-44b6-B708-469DEB6407EB-12">
      <extobjdata type="C9F754DE-2CAD-44b6-B708-469DEB6407EB" data="ewoJIkZpbGVJZCIgOiAiMzM5NzQ3OTM3OTM4IiwKCSJHcm91cElkIiA6ICIxNzM5NTUwNCIsCgkiSW1hZ2UiIDogImlWQk9SdzBLR2dvQUFBQU5TVWhFVWdBQUJLUUFBQUZJQ0FZQUFBQnVuU2FPQUFBQUFYTlNSMElBcnM0YzZRQUFJQUJKUkVGVWVKenMzWG1jSEhXZC8vSFg1MXM5UjNmbkpBbENnZ0l1QWw2c2dvSWhtWjVSRUc5bDErT0hycXZyN1FxNnJyZmlqZmZ0THFqcnVlSzVYbml0cTdqcXpJU0FzcUlyY2l3S0tFY0FrNUNFSk4xejF2ZnorNk82SnoyVG1jbE01dWlaenZ2NWVIUzZwNDV2ZmFxcXU5TDE2ZThC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lNUU9XQUVtakExbEFXb0VDc0tiUmdjd3luV3NSbVMvTmVoMlZCU3pYNkFCRVJFUkVaRnFlQjV3SjNBNThEaWdEc1c2KzFUMEt3Q3JnTU9BK3dJblY1OE9CbGRYcFNYWFordStGa3lWQUl1QjFyK3UzbmRhOTdnY0dxNitIZ2Nva1piWUErZXJycGRWNHhob0c5Z0o3Z0szQUg0SGZrKzMvaHVwNkRqeDNrdTBzTnZYbitvdkFkckw5M2R2QW1JenNQWlVEQXJDQzdFYTJOajJwVGorOHVud09PQXBvcjc0K211eDhMd1hXVlpkWlhYMkl5T3pZWG4zMEFiZVNYVDl2SWJzbTN3SHNyaTRYZ0dQSlBwUExhTTdycUN4ZzQvMW5MeUlpSWlJTDErM0FOY0Q5Z1NQSWtnRVRjYklrVVFvTWtTV0orcXJQL2RWcHRZZFhuNmZDeUc1Z3h2dTdoWDNmTVd0SkM2clBrLzBZR3NsdW1tcHgxMkpKMkpjZ2E2MCsyc21TYmJWdERWVDNaeWR3d2hUM1lUR29QOWYzYVhBc3pXaUkwVW5VeFNDSEtoWEkzTmhEYzE1SFJVUkVSRVJrbGx6RjVFbW9ROW4zR2gzQUxOTzVGcEg1MW16WFVWbkF3b0VYRVJFUkVaRUY1SGRrVFN0a05DTnJ5dGRNZEs1RlpENDE0M1ZVRmpBbHBFUkVSRVFXbCsxa2ZVSEphTWVTTlRscEpqclhJaktmbXZFNktndVlFbElpSWlJaWk4c1E2dDlqUEtld3I2UGVacUZ6TFNMenFSbXZvN0tBS1NFbElpSWlzcmdNQWtjMk9vZ0Y2Sy9JYWhRMUU1MXJFWmxQelhnZGxRVk1DU2tSRVJHUnhXVVgyUWh6TXRwUzRFK05EbUtXNlZ5THlIeHF4dXVvTEdCS1NJbUlpSWdzTHR1QXRrWUhzUUMxQW45c2RCQ3pUT2RhUk9aVE0xNUhaUUZUUWtwRVJFUmtjZG1La2hUanVSZHdaNk9EbUdVNjF5SXluNXJ4T2lvTG1CSlNJaUlpSW92TFhVQjdvNE5ZZ1A2YXJNK2xacUp6TFNMenFSbXZvN0tBS1NFbElpSWlzcmpjQXF4c2RCQVR5U2NkNXhSRDV4dUJaQjQzYThCeHdNQThibk0rTE9oekxiTElCZWdhay9BOVpUbXNQMno2UlhYbENuUThwVWpYUXlaYW9wMk5YZTJVSGpYRkFxMFlPbC9Ybm5ROGUvcXhITFJtdlk3S0FwWnJkQUFpSWlJaU1pMTdnY05uVnNRcExiQjArY3pLMkxvYnJodjFTM29iWGNlWnh5ODZ2QjlJWjFiK3RDd0YvbThldHpkZlp1RmNOMFlobEM0MHMzTkowOGVWdWV6SGpZNUhGcTlpNkh5akc5c3JhYzlueHM3TDA3aytrRTU0TFN1emV4TmNYUjV2WGp1bHJoRGlENGtkejZxdzZic0FoVkI0bFZsNGE1cVc3dHRQNzVRNzl5NG0va3dJRjN1YW5nMzg3LzVMbkxJOGhPVEg0RjhrOHZNRGwxZDZEdkIrVWp0anFqSE1nbWE5anNvQ3BvU1VpSWlJeU9MaXdLcVpGRkFnL3hoTC9BY3pLU09tcTU3ZUI5K3FtMlM1eEQ4QjF1cnVyeW1FemxkTnB6d2ovbHM1Ym5yMVFZYXpIUGoxUWE2N2tNMzRYSXNzY29ieFVJT25GMFBwUWVYWSt5cnFrdDBXK0Zjc09XV2lsVnZUdys0L09FR1NKUVQrRm1pRGVPVytqWVduT3Z4Nk9za29lRUFyenZtT1YwaHNWWkdPZjZpZk81d21sK1ZDUEJ1anpkMEdpc25vK1FEbGRQajdjTVdPN0srdTFlNytQak1Jd2I1Zm9IUHFvUURFK094YWdtMmFtdlU2S2d1WUVsSWlJaUlpaTg5Qk5DblpYL1Q0QVl6ZlRtc2x0NzhPWm04WU96a2ZPdi9aM2J2Yy9Ka2VmZnQwWTNIOHR1bXVVK2Mrd0V6V1g4aG01VnlMTEZKZVRudk9LWVRTVGpON1JTRXBuVmhKaDg2R0svcEdGc0F2aldsNFNmMUtJZmpqelBqRUpPVW13TitZV1UrWnpYY0E1T2w2Qk9ZUHhMbWdTTmNSa3dWVmhuN28zZ1ZRQ0d0ZWczRUNibVdjZjNGczFMSWhwRzhHZTZPN0Q0RTkzejA4ZjJ4NXJiUmNOUWc3QUNzazhYTTRmYVIyVmlUMUF4MmdzZnFKVjA5M25hcG12bzdLQXFXRWxJaUlpTWppMHdhMEFFTXpLY1NpYjZwdzJRK25zMDZSamJ0SWtsRUpxUUtseHdNZkFQdFNtb1pycGxOZVFyeW5qOTZaM2dUZGorYnRpSGRXenJYSUloWXJzZmNsK1ZEYVliQ3lQaGtGdmhhMzMvVFQvZWY2RmZLeFk1c2xFM2VYWEdEajQ4eHNiY1JmVzVzV1FudzVHR2E4aGNUZk1sbEFCZnpibFpTbjVlbGNELzUyaCsvSG1MNDhDY2w3aU9FMVpicnZHbGsyNmZ5K3V5OGxodE9IU1NzdHdjNHZ4L0JQMEwxZjRqNGZTdTh4N01rTzV3NWhkMDduZG4yUWdUdjIxYkk2S00xOEhaVUZTZ2twRVJFUmtjVm5rR3owdFlZbktZcDBQTVlEM3dUL25abjlRMHZpK3pWSG1ZekR0MGw1Mmd6RHVBK3dhNFpsTEZRTDVsekxsQmxaYzB1WlJYMng5NDJ3ci9wUm5vNVR6ZXhJZDc5cW5NVnJ4My84Kzkwa2VZbTdEL2JGTzc0TjBNYUdFeHo3ZitaOEtZMzI2WkQ0UjNGeU1kckx4MXM5WXR2YjJIQkNDUDVkaDdzcWFmL3pvVkF1NGcveEpINlh0S3VybmVHMVNRZ3ZCNVpFL0ZWOWRQOGFUajg4UjB1cGtNVHZWdEt1THVnZXJwVlpDS1UzbTlrYjNQMDNablpSU3pLOXQxRGl1WmYzUlM2YzFrcWpOZk4xVkJZb0phUkVSRVJFRnArZFFBSFlNenZGSGRkV0NPdnVubXlKNGVnUEg2VDMrakdUaldBZk5iTmZlWnErbGlUNTlYQnE5eHVnKzhhcGJMVVlTbC9IWnVYNzZBcGdTdHRjaEdaOHJ1czdHSS9ZRWd2aHplREhHL3dwUm45ckg1dStYZVMwZXhIYVB3UTh6dkdDR1pjUHBlay9EYkw1MnZxeTJpazlLaVNjaS9NUXNIWGdPNER2VmVMQTYrRlh1eWVQWkgyK2tMVDBHUFp3M0Q5Y2pyMnZxYzNKSjUzUE5QeVZPQTgyYk5ETkx5UGxMUlY2RDlpa3RINy9VaGdPU1hnSHprTU15Zzdmck1Ud2F1anVINzFXVjY0UTRrc3cvdDZjQnpqV1luQ1Q0MSt2eEtFUGo2NkZNNzQ4SFU4TFNmaG1kSDkvaVBZemduL000VVNpUDNXa2syeTZIa1lTMzI1dUd4MXZ4YmpHc1EvMnBUM2ZyQytyamRMOWttQnZBaDRKSEFGK04vRFRTdXl0Sm5pN1ZoY1QzK2I0cnlycDlsSWhySDRMMkxQQjE0TGRhdkQ1Y3V6NUFQc05KakQxL2F6Zkg0L3gweUZKUG1UT0l4MWFNSDRSVTN2NTJKcEk3WFErTWlTOHpweUhPaXczL0xZSUYvWEYzbytQT2tkVFBBNWp0ZFA1eUJEOHVaVTQ4SXJxKzZ1YXBUbDFWUWpoYys1K1p5V1d2elIyUGNlMkFlUVNmMitMbDNvQXlySDhHYmpxbmxhNlRzVGo0OEg2NE1ZQmdDVEp2UmRueU9Qd0cvclpmRWVSMGowWXVYNTZMcHNvdGtMUzhVTGNrdUVZSHd0WFp0ZlB1UEh2TEVuT3o1T2VaQ0Y4eTJHVlFTRmdWd01HbDIrTmNlUGZoeEMrV2lSOVFCbXV6bzU5NmQ3QVc5empleHp1eE8xZWxkaHoxR1RIcGw0eGRONTE0S1VPcUptdm83SkFLU0VsSWlJaXN2aHNCL0t6Vjl4Ulp1WkYzUDhEODFFam9ybUhrODE0T1lSa25CV2RHSjlaeG05dXBlWG9GcHhjNGgyNWRPTnhVOXFzY1FUWnZzeFVFWmlORzdLRmFOYk90WWZrL3dYOEtjQlBNTzRHZTVRRnZsR0lIVS8yRUQ1dWVIVDRUNE9IZzUyUkM4bWxnL0drNDJ1amxCWHBPb0xFZitidXR3Sy9BSFliOWlpTWx4YVM5bU1xS1krYlpQTldTRm92Tm5nNDdsOHR4OTZScGxMNTBQSCtBSzl6dHkzQWw0R2x1UDBOd1I5WmlGMmRGYnFuMXRGeUNJOE44Q0xnRndZL0JCNXJaaThyQk05WEluWDk5anlndFpqNGY0S2Q2YzRXeHk4QmQ0ZEhtdGtGaGFUbGlaVjAvU09ua3BRQ0NOZzZnbjhiK0JGd1JTVGNBMUNnNHltRStFMmNJZkR2Z2xWd25oaU1ieFJDNTdtVjJQTUpnRmE2SHBRRXZ3Sm9NZnk3am0zRjdEaHpmL3o0eDNIMUplWjJDbmlQRyswNGo4SjRUeUdVanF2RTNoZk1kRCt6L1FtL2RQd1BZRDhBU2daUFRJTGZqL2lBazJxamExWTc1LzRDN3RzY0xnSGN6Zjdhb0FzWVNVaE45VGlNZTJ3VFB4YTNjd3FodmROajU3UDY2TGtpVCtsMEMvWVZZQ1V4bmdGWFZjYXUxMC92WlVYdi9KcmhqM1hza2RuVXBaOENhQW54elpnRjkxcDhuVTh5K0J2d0Q5WDZrNXFLU3JycHMzRHFKU1BKS0tETVpiOHJwSjFmQ01GK0FOd3pISWRQQ2lIM1JJT1BGSkxTY1phR0Y1YnA3aVllZDJ3dEdRYlFSKzl0N2JIcmpINjZMOHVIanZNTTJvcHNmT3hVWXdGdm5mcXlFMnJtNjZnc1VFcElpWWlJaUN3K2Q1TTE0NXB0dnk2bm0vNjlma0tCamwwa1lkeG1LNURkZ0dXdnVnQnc5emRiU0tiV3ZNeDlMY2FsQnh0c25YYXlZOUtNWnUxY0cvNlU0UmhPcmRWZ0s0VE90NXJaT3p6d0hUTXVMNmZoY1ZsTm9sTmFDa2x4azVtZGxrK1dQNmt2NWVzQVpRWUdDOTc2a2tycy9Sd2pOWEVlMEZvTXE2OHhzOGUyY2ZwZkRYRDVUZU50dXhBNjNtWHdOT0NuNVZqK0I2bzFYWXFVenNMc2RRNi9yTVQreDlScVdlWHAyR0RCTnBIRWo1T3lZU3I3NS9BaVloaEpZTFd5NFlHNWtQdGY0TzloL1d0cS9lc1V3cHEzQTJjNlhGS0pXNTY1THpId2dOWkNzdm9iaGoybEVGcmZVb204YVlyYlBjZk1ubDlPZStwcTZuU3NzV0FYQTN1SFlqaDlrTzdxU0crbnJpcUU5cXZCUGdCZFg0WHVYYmtRLzlITWxqanhSZVYwMDJmM2xYSDY0ZU5zN09GbS9LSWM5NTRBVjkwRDBNYkc0M01oYkRLejUrZnAra3dmM2IrYzBYNGF6M2EzY3l0cExWRjAyckppYUw4UzQ0UUNheDVUZ1d5RVRyZlhZakFjdyttamEwWFd4ejMxNHpEZXNhMmt2Wjh2MHZVYkQvNHRDL1RtWTZtemovNGJDclQvTUkzcEIvdlpmT3NFcHlXV1k4K3p4azVzcGV0QmpwK0RNNUlNSXZHM3VITmJKWVozakQ3V2RzUjRJK0pGNk85TE4zMDkrK3ZLdXV0TzE0cEM4SGVDbjRmWno4cHAzemx3NWQxRVBsNmc5Q2NMZklFUXJ5MVk1eHNxNmQ1L0gxdHVQOTBqdGJFY1ZsaElQamJCdnUzSFlka3N0Qkp0NXV1b0xGQktTSW1JaUVpemVnWHdMNDBPb21vRjhEYmdJZFF5TnpOekY5bXYyUXRPR3NOanB0VmtiM2ErajdZeXVrbmJ5Y0I0L2Nvc1ZrOEd6Z0orT3BOQ0hQdFUvYm1weEw2TGlrbitIV2JXNm1sOE5XeXFObXU3YXNpOTg2dG1uR2JPZzRIcXpmY1ZPeXFSVDQ4dTlicEJwL1BIQnZkTGFIa0FzRjlDcXBoMC9qM3dKbmV1cWtUN1c3aHFKR0hwaWIzU0FFdlRsOVkzK2V0ajArYUNsUzQzYkFOMHJSNnZBK2l4REQ1WnJxdE5OY2ptYTNOVytvbGhUMmluNVVIOTBBdGRPU09lNjA3RlluaFpmUzBWdUc0d3BxZi9Vd2d0VHpEOGhUQzFoQlR3NTNMYTgrVlIreHpDOHpDV1JmZFg3a3ZDUUpiQUtIM0JqUFB6cEdmMndiZkFzdG90Ym1OcUlWNitkWnk5akdrNi9MeGFNZ3BnZ012K2tLUHpROEFIUWtpZlR1U1hNOW5QN0R6VjExcjYxVzRvZlJic2d3UWVTc3dTVW82MVpoMDZEVTBZOS9TT3cvaktkUDh2c2V0aGhlRFA2S1AzOG14cXg0NFFjdGNWNkp4b3RSR1YySGQwTFhIVWtzUlA0TGJINFp2QXN3QmlPdngwU0k2QjdyMmpqZ04rUHp6czF5ZVRaYlVXdjc1dlNsZDdQdmpMQXZGOGgzYkhYMUZKZXkraUxrTlVvZmY3eFhqYUF6eHB1OGpnMDRWUWZJdlQrYUcrMlBlVjBVbXRFWDhweDU0VEQ3aHpWY1hRZWRjc2RGbzI5am9xTXVlVWtCSVJFWms3endGZVE5WXA4VytCdndDYnlMN3dEYlAvejVtQnJNTldJL3MvdWdBc0E1WlVuNDhFMWdHcmdlWFY2Y1hxdktSdTNWbzVOZU0xdFJyTGdUakozMVQvSGh0emVjeTBQdmJydzJSY0NhT2JJUlhJNHA3SUVEQUFWS3FQM2NDZHdKYnFvd1U0aHV5WXJDWTc1bzloWVNTa3pnYStRSmFVbWkxRFpPZDl3VWxDL0YyQnppbmRHem0wZ1g5dkZqYmJTdmJlazBtNE1hWS9waXZ2ZGk5VndKSUttLzUzMUt3WXQ1QUVJQ3dkdmM0cExlMHMyUmdDSFlZZjc4Wng1bjUvTUR6eHd0aFB2NGV3RWZmWGd0MVVpVU9QaDh0SDNmU2JjN3JqZzRUdzlBS2xwNCtadHhLRFBPbDkrNmJRdERNYVY0NnowemRqRUtxZnZ5TEREOFNTWlliMzFJK0VWdFBQNWJjVUtkMk0yZkY1dW83cW8vdjJBMjNYNEFyR1hCdmQvSFRETUhod0laVGVOWG9GT3hrZ2hIQmZJc1RJVjBQd0Y0QmRXQWlsazRlamYzeVFUZGVOdnkyL2FieGFRV24wWHlXSjRSYU9uNFg5M084NHhzak5JUUViZFIzekw0TzlQUmVTeXhOS0g2bEUvelJzMm5hd3gyRnkzYnZxazZFV2swczh4S09CNTRDZEd5M3VsMGdKYnU4MGJDWHMyQXRaalRtd2pvaS9FampTcXY5TjluUDVMY0F0WTljM1kxTTU3Wm53QjRSMnVvNnhrUDVqd0YvZytHRmtTYTc3R2VFTmhkRDVockhMZS9VZmg4OWdQQ1RBeHdzaC8yR3M5UE0wRGVlT1R1VDcya0xvM0R1MmpJazRYcGpxc3BQUWRWVG1uUkpTSWlJaWN5TUhmSm9zeWRJQ25GS2RQa2lXVEJoaS80UlBqbjBKcGFUNlhQOVlpQTVyZEFDVDJLOWZrUVo0SmZEUk9TZzNaWUVtcER6NmN3MEdTZnp3bVBxTlJxNS9vbVV0K0l2TmJUWkdkVXJJa3J3eWlaQ20rOTIwR3paRWRoTWFSMC8zYW8wYUg3bjJ0TkoxWWt1STM4RzRQKzQ3TUg2UDIvV1lEd0lkNFBXSjhHbzV2QUt6Vm5jdUhxZkdUNEt4dkpvWU9IK2l1SDJLZldpRk5PN1hxYnJqbGF6OGJEOVNiSFdTelpnNDBXVGNDUnlma2s3cE14Ykg3WGZIVmdHWTJRdjJuemNTV3g2Z241NWZGT1BHeHhQQ1J6QjdjVXRpTDg1UnVqUk4wMWNNc1BtR1Vlc1kyOFlyS3hETDJjY2c2MHRvSnZ2cCtIN0hNUkFyMWZKSDNnK1YySHRCUG5UdUR0aWJ6SGhYSWZCV0tIMitFc3R2MkZlRGErckhZVEpacCsrOE9zYjRnWDR1dTdsTTkvOFc0b1kzRVhKL1o3Q2lQOTMweWZybDgydzh6Wkp3ckh0OFQ2MTIyQ0NicjgxNTV5ZjdZdSsvNWtQcFBRZmE1b0dFNEs4Q084L05mMEFhTGlqVC9lc2lIWTlKRTE4ejZZcXBYOTdQWlRjWDJmaFlrdVJsdU4xbkFFWjFGbSt3UFVaN01va2ZHNkE5cGpaMlFJbFJMUEVQUTVocGN6dGRSMlhlS1NFbElpSXlONXdzdVhRMldlMmZrNnVQOWV5cjJUU1ZNZ2JKYmhiN3E4KzdnWHZJYWxudHJmN2RUNVo4cWQxWVFsYWJhUEFnNG00ais1VzBYcTAyVTYwRzFwSzZlVmFkVjE4TGE3d3l4dU9Ncm1IbFpQdFJ1ekVPN0R0T29icWRkbUJwOWJHeU9yK2x1c3dkWkRlRzkxUzNmL29VWXBoTHg1QTEwNnY1SGZCMjRMdXpVUFlibUlPRWxNTzdDNkh6N1dNbVQ2V0dIWU4wWHpPWWRyVzA0ZmZOQmR2azJDMFIvb0g5RTYvN1JQdEFrcjJQWnlvd3VvYktieGhkUzNBeGV3TlpMY0FaTmRlYkRibkV2K0RPQ1k2ZjB4ZDd2MEgxbUJkQ3g3dk5yR084ZGR4NEpjNDd3ZCtXcDNSTkg3M2ZxWnVkdXRNUHBKWFlzeFJtM2duT2dWaXRTWkxaMmdrWGNqc0NneGFTSFZPN2lQcDQ3L0c5QUo1eWFvV2UvemxRQ1dVdSt6R1JueFFwUGRvVFhtM1lXYm1RMnp3UVR6MWhkSk11YXh1L0JMczNnTGx0aGJuYXovM0V2dGp6VWVqNlpERkp6ekhDNnpGZVdreVduRmhPcVhZa1ByM2pNSkZjc0xNeFhrTFdWTzVtZ0FxYjd5aFEramZIem0rbjlQVitlditVTGIwK0gwTHlXWGUvb3hJSDMxOWZUaVgydk94Z1l4aXJFdnZmM0VidW92cWtZWmxOUDVsU0hXR3E1enpseDJUWDJKRzErdUttaTRCUDVpazl4ZHkrNVBEcE5LdUZON0UwdkdDUWdYR2FlRTdMMk91b3lKeFRRa3BFUkdSdXBHU0pvaGF5dmpFbTdCOUQ1c1NSd084YkhNUEgyTmU4NVhka2ZVZk5SbTBneUpLTnM1NlFNcmdFaS91TnNnZE0yS2w1dlFMeHdZVGtCNDZ2d2EyWUMzYmx4UGMzM21wbUxZNy9pSlFuekREMGhWeUxjS2JtNUZ4UDMwbEYzRTh6K0gwbDdmMlBVYk1zbkRUUldwYkdPNXp3SklKdHNzQlgyMlBwckg1NmUvY3Q0RmNiZG1xQmpvZFcyUFNidVlzLzA4Znc3d3ZlMm0vNHc2Qmp6ZGdtWm5sSzkzYjh2amgvcXRCejBDT091Y2VyemNKalBkQkJaS3FKR0MvVGV5a3BseFpENlN1WVBhdVl0RCtobkhMeHZpVTRFVTRxMWtZK0hCSHM3R3kyLzNJKzl6UFQzVjlPK1hmbytub2h4R3ZOckt1ZERmZnBaL090QjNrYzl1UG1aNXZiWC9xNXJMZCtlaVhHdHhSQ2VISUk5aDFpVndmUVgwamkxOXk1djBWN1hIMi9aTlBmS0dzTG9lT2w0ODJxeE9UcjBMMXJJUHRSaUFJZFp4UENsOGRiZGdMYks3SG5tT3Jyc1Nrc2IwODZubW5PNThndW9NL0pCWC9PSklIbXpTeTBlT3ZyeXBFUFRpT0dzWnI1T2lvTGxONXdJaUlpYzZmTTdIUmdMZFAzY0xJYVk0MzBsTHJYWnpON3lTaVk5VDZrdW9jZ1BtOG9waGVVMDAzL1h2K0ljZmhERUo4M3lDUk5mNEJDVW5vK3dUYVo4WWVzMDEvL2owcmN1NjRTZTVhTWVTeUQrQnJEeXU3KzI1aHkzaXpzUUdTS05ia1dvUVhTWDFobEdDd0Zqb0t1a1g2RUNuUThBZmRKRTRvVmVuOUw5R2VCdHlUQnZ0ZEsxNE5xODl3dHU0bFA3RUpZUDZvSmNJR09JOXZwT0hDdjFkTnlSUi80NXpGYldranNrL0NBdXRxY0p4VXRzWXV5UktuTnFLbHRpSHpGM1QzZzU5ZnZiNmFydlVESHlQVWhUK2Q2NkJwVlVjQ3JpWTZZTmFrY1ljYVNRbGp4TC9YTHQxTXFBYy9DZlhjbDl0YzZvSi96L2F4dXQwNzNvR0Y5QUtIYTlHczZ4MkVpQlRhc3hWbnYrQ1hzVitQeXNwMGV3elBBank4ay90TkNFdjhUNThuZzU1YnBtZWtnQU1jYTRWM2pQZHF5dmdycmxpVm5SdEhnM1dieHZNa2ZYRzZqYXhyWDZXb3ZodEpIZzl2Rm1QMm40WDJPdjYwU2U1YnRmeTBkUHRMd3o0QTU3bDh0eDcwWHpXUi9hZTdycUN4UXFpRWxJaUl5ZHlvd3RlSEtaZFp0cExGOVNEMms3dlh2R05NL3lDd1lKbXNLT2x2U2NycHB2MkhJQWZyWmZDc3A0ODREYUtYMDRGekNoM0FlRGJ5cm5QYThQVTlwblNWOHJSQ0sxem1kSCs2TGV6OEhTOHY1eEo5dTdxOEZUblI0WHlXVzMxcy80dG9NTmV2MzJ0aysxd2ZweGdGczNYZkJubFlJL2xzby9SamozamlQeFBnK294T3crNm5RKy8wOG5hODE0OE81NEQ5T1ltbDlINzIzOVVYN1pER0pUeldzc3hoYWI4QTZmK0hPWFJqSDRYNUdnUGNTNlpuTlBhbkU4UHBDNHFjYTl0UkNXSE1UbEg1bVpnVjNUamRZaC9zMyttTHZmcU9yVFVlWlRWY1g2SGd2RnQ2VUMvRTNPU3Y5Rk9kbWd6WGdaMkoyRFNuZkE3REVYMTF3SGdHZFB6WGlEcmR3UE81UHdQMlBmVEg4WUZUQjduOEVIbDBNOFZxbmRBWEdHdHdlQTI3UjdLWDF6ZnZtZWorVFlOOHBVdHJpMkdiRGh4emJnUEZBbks5VjJIekhkSS9EUkR6a25ob01TOVAwMitQTjc2UDdsM2xLL3hyZzlXQTQvdmxLN1AyM2c5MnZHalBmWEU1N3AvV2owbEMwU3diWjlIK1RMVk1NcFlkQTFxRjd2UUtkVDdMZ0h3U09KUHJmVnVqOWJqdWRIU0h3MVVMb2ZLYWJmNkF2RGQ4QmxoU0R2OWp4VnpvVzNmeFpsYlQzRzlQYnV3azE2M1ZVRmlpOTRVUkVST1pPR1RpaDBVRWNvazRGWnRxZnhrelVqNmczbXpXamFsS3l2cnBteEVNNElSKzdEamg2V2IwWTBoUHJxOWpuRXQ2SHM4YWpiZWlqNXdxQVBucHZJNlVqbjVTZUdaeUxDbUhKTzhEdk1WZ0g5clVZN2NsVEdiMXNPcnRDOC82eVB5dm5lalpVMHIwdkxJUWwyNEFuQTg4RnU4b2paMXJ3eDJDVEo2UUErbUxQUndxaGRMeVp2Y1FDUHlHdTN3amRPOHBwMTJNTHdWOXIrRFBkN2NrR2V4eitiUERXY2h6NDVJSEtuYjd1dlpYMGxNNUNLUDZ6WWM5MDdQKzVNNHo1N3gzZVZvbTluMmNXK3RLcHhFM241NVBTdFdhY2gxdW40UjFndHpyKzlaank0ZHB5bnZyWExXR3R1WjN0V0t1NTMrTHdubkxzL3loY09hcVBOVGQyeERTY0U1TDRNZHllYXU2T2VVK2E4dTUrZW40K24vdnArTDhhUElOc3BMc2h6UC9nemtzck1YenVZSTdEUk16OEhKeWQvZVM2eDg0clVqcUx4TjRJZE9GY0M3aVpQYitZbEk3emxBOVg2UDFQcGpieWE0TjFyU2JFaXpEN1pVekRtYlhyWXo4OW00aW5uRkFJeFRlYTg3VkM4RHVBRlk2M2dyMnJFdmQrR0s2YXJSOWZtdms2S2d0VXMzVDJLQ0lpc2hEOUNIZ00rb0xYQ0hjQlB3UmUyS0R0ZHdHL3FMN3VZZmFiYnI0WXVCL3cyb05adWNER0oxcVMvT0RBUzA0c3B2SHBmV3o2Rm5TMVEvY2dFR0hEMG5aeUQ3SEF3ODFZYis0bGg5Vm1YT2F3QitmUlp0YnE3amNiL05yaDkyWitlNXI2N1U2NFpZRGVQeDVrT0pjQXJ3ZitNSk45V3FCbWRLNmxXWFN0TGlhK3pmRmZWZExlUnpRNm12blNUdW5ZRUxnSitGSWw5ajRYb0VEcG9RU2VBdlpzTS80Szk2MFJlMTlmM0hzaDlGa3hySDRWOERyTVZ1SnNkL2lCbWZlVTAvQVY2QjRHeUlmUyt3dzdyeEo3eG0wNlYweEsvdzNrcGxwREtrL0gwMElTdnVrK2xlU1hCOE4ybEdQUDZ0SFQ5L1VOVnFUckNDZWVUT0JVTXp2ZDNiUGExbVkvQVY5bjJLbnVEQVBYZ3YvYXNCdWljYnVuM0o1Z2Z5elRmVEQ5Z2pYemRWUVdLTldRRWhFUm1UdC9SdjAxTmtxUnJLbGNNNXZ4ci83dThSK0hZN0pmcllQSjVKSjBveEUrczI5S2QzOHhkSDdFOGFjQXg1cGg3bXd4OTI2TTExYlM0Ui9ENWRYYWFsMHI4b2svMnVBTXNBM0FVOEdTSkFGMy94U1JmenpJWFJsaWdkUWltaU9Mb0lhSHlPd3ovQlN3Zm8vK2ZhZ2xvK3hLTTNMdVhPWE9TeXF4L09YNldrTGx5UHZndEUva1E5dnpBcnpBeko3bmJpbDBmM0d1NDNWNEhSYnZtSHlmd25Od1RoMXZYaUhwL0pFNUoyTitMeHczdU43ZGYwNk0vMUtoNytlMS9Xem45S05EYUhtTTRZOXk3RXlNRndTQUJDTHhIRkwrWTd6eUQ2RFpyNk1pSWlJaWg1VFhvQ0dVRzZVQ0k4T09OMElYMmJsM1lGb0pueWw2S2ZEdU9TajNvT1RwMkZBTXBZL2xrOUt6MnRsNDM2bXZlVkt4UU9mRGkwbnBPZEMxK3NETFQrZ3J3R2t6V0g4aFcxRG5XaHFsYTNVeDZmUkNVdnBsb3lPWmYxMUw0TGlSUkVtUnprZTMwWFhjVk5mT2x1MXFuNXZZUm9UcU5tYlVBcW1RZEx5d0VEcmZXV0RqRStIVVZWTmZzMnQxT3gyZDJiWDBvRFh6ZFZRV0tOV1FFaEVSbVR0L2FuUUFoN0NFNWo3K3huNmpUVFZPSDVzMkU5azgvVFd2TGxmZ2YwZ1Bmamo0cWlGZzZRekxXS2dXMUxrV21YL2RvL3JSbXU3b2VRTjAzemk3OFl3clFuZi9UQXVwcEpzK2UzQnJkbS92aDU0WjFxVnM1dXVvTEZCcVJpQWlJakozSnEyMkwzTXFBTlBxckh1UjBYZTQwWWFBWlkwT1lvN29YSXZJZkdqbTY2Z3NVS29oSlNJaU1uZHFuWXEya0gzUmsvbVJJN3VKMzN1Z0JSY3hSNFBUMUJ1Z2VXK2tkSzRGNk41ZVR2VStrRG5Wek5kUldhRDBpNHVJaU1qYzJVYmQ3UXcwQUFBZ0FFbEVRVlIyTTNsWW93TTV4Q3lsK1cvZ2gxSG5zL1dHZ0VLamc1Z2pPdGNpTWgrYStUb3FDNVFTVWlJaUluTm5pQ3doTlkyT1NXVVdIRXZ6SjZUNjBTL1o5UWJKYWlJMkk1MXJFWmtQelh3ZGxRVktDU2tSRVpHNVUwdElyV2wwSUllWUtZKyt0SWpkaWQ1WDlZYklPckp2UmpyWElqSWZtdms2S2d1VUVsSWlJaUp6SjVJbHBPN1Y2RUFPTVNjME9vQjU4SHZnNkVZSElmTkM1MXBFUkpxU09qVVhFUkdaV3c2c2JuUVFoNWo3a1NVRG05bGRRSjdzL1RVVkZTWStKbVBuT1ZDdWU5NEQzRjE5YkNPcnNYTlBkZDVROVZHZW9Peis2cU5XN2tEMTlRQlo4NURCdXRkRGs4UjRJRG1ZNFlEbkM5ZDB6N1UwWGdUK1JQWjVxWEhnNWpIVEFHNWs5SWlnQThDMVpKK0pta0hHLzJ5a1pIMk1IY2dROC8vNWlJemVCMW40bXZrNktndVVFbElpSWlKelN3bXArWGNzV1pLbDJmME5jRVAxZFE1b0I1YVRkYUsvcnZyY1R0YkpPOVcvVzZ1dlY3R3ZyNURhOUFBY1hwMVdxRTQ3QXJndnNJU0ZXYlAreWNBUG1Ga3lhekdvUDlkenBSVTRodXc4cjJGZjMzZnRURnhENjBpeTk5eUJCTExyNEZUZlF3YXNZUHFkdVM4RmlsTmNka24xTVJjQzhGZlZSNzMxYzdROWthbjRKWk8vQjV2OU9pb2lJaUp5eU9rRExtcDBFSWVZNjVuN20vY0Q2U0pMUmpyUTNlQllEZ1hIa0NYUFJFVGs0T2c2S3ZOT05hUkVSRVRtbHJPdjFvbk1qenh3VmFPRGtIbjE1MFlISUNLeXlPazZLdk51SVZhOUZoRVJhU1lSZFdvKzMvSmtmYkNJaUlpSXlBS2xoSlNJaU1qY2NtQmxvNE00eE9TQmF4b2RoSWlJaUloTVRBa3BFUkdSdVJYSkVpUXlQMXJKanZmMWpRNUVSRVJFUkNhMktQdVFjbmNOZXlzaWNnQm1abzJPUVlCczJHc2xwT2JQNFdUZmIyNXJkQ0FpSWlJaU1qSFZrQklSRVpsYjIxbWtQd0F0VXNkV240Y2FHb1dJaUlpSVRFb0pLUkVSa2JsMU4wcEl6YWY3VnAvVGhrWWhJaUlpSXBOU1FrcEVSR1J1M1FVa2pRN2lFS0tFbElpSWlNZ2lvSVNVaUlqSTNMb0wxWkNhVC9jaFMwWXBJU1VpSWlLeWdDa2hKU0lpTXJmdVFEV2s1dE9SUUlWc2RFTVJFUkVSV2FDVWtCSVJXZVQ2K3ZxNDRJSUxHQnBTSDg0TDFGOVFRbW8rTFFkdWJYUVFJaUlpSWpLNXBtbEM0TzY4K2Mxdlp2ZnUzWnh5eWltY2RkWlpyRjI3dHRGaExRamxjcGsvL2VsUEFBd1BEM1BycmJkU3FWUUE2Ty92NTVaYmJtRjRlSmpoNFdIKy9PYy8wOS9mUDJyOWUrNjVaOUliM1QxNzlqQXdNREN0bUFZR0J0aXpaODgwOTJUdXRMVzFzWFRwMG1tdloyWXNYNzZjWE83Z1BrcG14cElsUzJocmF6dW85VmV1WE1tNmRlc09hdDBWSzFZYzlMcHpZZGV1WFd6WnNtWEt5dzhORGZHblAvMkp3Y0hCT1l4cWYrTWQ4MXd1eDFGSEhVV3hXQVFnaE1COTczdGYydHZiQ1NHd2RPbFM3bjN2ZTg5YUREZmVlQ043OXV6aHV1dXU0eEdQZUFUZDNkMjg3VzF2bzZ1cmk0Nk9qbG5ianN5YVdoOVNMV2prdC9td0RMaXgwVUdJaUlpSXlPUVdmVUpxNzk2OXZPWTFyK0ZoRDNzWTczblBlMGFtMTI3MFY2NWN5VU1mK2xEYTI5czUrdWlqV2I1OE9ldldyV1BwMHFVVWkwWHkrVHpMbGkwamhNQ2FOV3N3czJuSDRPN3MyYk5uSk1sVGs2WXAyN2R2SHpWdHo1NDlsTXZsa2ZtMzNub3JBd01EeEJqWnVuVXJ1M2J0QW1EMzd0M2NjY2NkQUF3T0RuTHp6VGRQT3k0UmFSNkhIMzQ0bFVxRnZyNCswblIwMXppNVhBNTNaK3ZXclEyS1RnN2dMNEFCUzRFZERZN2xVS0NFbElpSWlNZ2lzT2dUVXQvKzlyZjU5S2MvemNVWFh6eHFlaTFKdEdmUEhtNjlWVFgzUldSeG15elpORHc4REVBK241K3ZjR1I2YWlkUENhbjVzUVM0cGRGQmlJaUlpTWprRm4wZlVyLy8vZTl4ZC9yNitob2Rpb2hJdzlTYWo4cUN0Sk9zaHRTS1JnZHlDR2dCaXNCdGpRNUVSRVJFUkNhMzZHdElIWGJZWVVEV1pPVzV6MzB1VzdkdVplZk9uZHg1NTUxczJiSmx2LzZRWkg2MHRiV3haczJhUm9jeEkzdjI3T0dlZSs1cGRCZ2lVN1p5NWNwR2h5RGpxM1YwZGxoRG96aUFPODVyUFRGNk9NMk5JNE5iNnZqV1lQRlhheThjL0w5R3h6WU5TOGlTVW5jMk9oQVJFUkVSbWR5aVQwalYzNEJkY01FRkxGMjZsTDE3OTdKcjF5NTI3TmpCOWRkZnoyOS8rMXUrL2Uxdk16QXd3TkRRRUVORFF3d09EdUx1RFl4OGYyWkdTMHNMSVdRVjEwSUl0TGEyanN5cmRYeGR2MXdJZ1JOT09HR2tZKzBUVHp4eHBHUGxZNDQ1aGlPT09BS0FKVXVXOEtBSFBhZ0JleVZ5YU9qdjcrZWFhNjRaYVQ2M2UvZHVycnZ1T2lCclVuZlRUVGV4YTljdXRtM2J4azAzM1lTN016UTBSSXlSTkUwUE9FTGVTU2VkeExwMTYxaTllalZyMTY0ZGFaNjNkKzllM3ZuT2R6SThQTXl5WmN2bWRpZmxZRFVzSVhYN3VmbGh6UFliNGMvZHYzTHZpL3FlRFhESHk5b2VHMFB5bmdnUHhiS3FYRzRBUmlSdys3bTVxeTNFVjYvNzEvNy9udWZ3RDhhcTZyTitUUkFSRVJGWjRCWjlRcXBRS0xCbXpScTJiOS9PZGRkZHh4bG5uTUdTSlV0R0VqR25uMzQ2QUJkZWVHRWp3eFNSSnRmZTNzN0RIdmF3VWRQT091dXNPZC91amgwN2VNYzczc0d4eHg3TEgvLzRSNDQ2NnFnNTM2Wk1XKzNYandWWFEyckx1Zm4zUmJQWFQ3cVFjWks3L1dUTGVlMHZYbmRoLytmbUtiU0RWVHZHR3MxUVpQRXhzaWEzZlVCNmdHVkZSQTVWcldSNW5DS3dyY0d4ek5paVQwaXRXcldLSlV1V3NHM2JOcTY1NWhyT09PT01Sb2NrSWpKdmJyNzVab2FHaG1ocmExTWZVZ3ZmZ3VwRDZ2YnoyczkzRHBDTUdtRWhPcCs4NjZXdHZ6cmlVNFBYekcxa00xTDdFQ2doSmJMNFBBODRFN2dkdUppcy83Mys2bk5zWUZ6alNZQ1Y3THVYV2xKOTFPWWR4cjYrZXBlUzNUaENkaU81RG1pcnpqK2NmZjgzM0t0YUprQTdjQithb0w5ZkVSblhuV1MxdVllQVA1TWw0U3ZBRm1DWWJFQ2NuWFhMRjhpdUNaQ05KcnlVN0FmUDU4NVR2SE9tS1JKU3RTWnF0ZVl4SWlLSGl1dXV1MjZrU2E4U1VndmVna2xJR1hZeXpqbllOTll4YXhsT2tyY0RUNXV6d0dadWFmVjV1S0ZSaU1qQmVDZHdEYkFCZUcyRFk1RjlJdnVhbmplTEZyTEVvVWlqSEZsOUFEeDRtdXZ1WVYreWZ0RmI5QW1wbFN0WGppU2svdkNIUHpRNEdoR1IrWFg5OWRjRGtNL24xWWZVd3JkZ0VsSVk5NmVhalhLNHpqejJ1RmtLUE1Ld2gwMjBtaHRQMnZsS1ZxejhHTHZtSzlScHF0VkNVRUpLWlBFcEEwOUNOUnhGUktiaVI0ME9ZRFkwUlVLcVVDZ0FjT09OTnpZNEdoR1IrWFg5OWRkalppeFpza1FKcVZtMmZ2MzZmRnRiV3dMa2tpUkpnRndJSVhIM2tlZjYxNVoxSHA0ais5VTFOemc0ZUhWM2QzZDk0bWFCRFlQbzBiQ1hIM1ZoNVJQMVU3ZWMxLzQ4ZC9zY1p2dlZuektzdFR6VWZncjAvMnorNHB3V0phUkVGcTlieUdxdUtDRWxJbkpnZXhvZHdHeFk5QW1wNWN1WHMzVHBVc3lNSFR0MnNIUG5UZzE5TGlLSGhCZ2pOOXh3QTBtU3NIcjE2cEdST0JlcXJxNnVKV1Q5WXJTM3RiVzFBMjN1M2w1OXRKaFp3ZDNiemF4dDdMT1p0YnQ3bTVtMWsvVzlzZDl6dFl3VzZwSkM3cDZZV2M3ZFJ5V0x4cnhPZ0Z5MTdBT3E1V25NYk5UcnNYSzUzQ09CN3JwSkM2cE5wYnU5NjZpTFJpZWpBTlpkMlArRjI4N0xQOXJnbWVPdWh6MFFXS2dKcWRxSFlMd09rVGNDSjg5akxNZlZ2VjR5NFZJaVVuTW4yV2U0MHVoQVJFUVdnYjJORG1BMkxQcUVWRXRMQzZ0V3JTS1h5OUhmMzg5ZGQ5MmxoSlNJSEJMNit2cTQvZmJieWVWeXJGMjdkbGJMZnRLVG5sUW9sOHNyVzFwYVZzUVlWN2o3aWhEQ2loampTbUM1bWEwRVZwalpDbmRmVVVzbVVVMDRBYlhrVVR0WlI0eWp1UHZJNi9FU08rTWxlc1pMK3RRYmIvNWtDYU1HV0RnWlEvZTliZDczd1lrWGlGK0NaTnlFRkdZTGJyVEFPdm5xczQ4ejcxMUE1enpHVXUrNEF5OGljc2piQ2F5aFNmcEZFUkdaUXdXeWZxUVd2VVdma0VxU2hGV3JWdEhTMHNMUTBCQmJ0bXpoL3ZlL2Y2UERFaEdaYzF1M2JtWHYzcjBzVzdhTWRldlc3VGQvNDhhTkt3dUZ3b3JoNGVHVlNaS3NOTE9WTWNhVjFXVFNjdUF3TTF2cDdpdkptcE90TUxNVndKcUJnUUZ5dVJ6dVBpcGhGTUwrQS80c3NLVFBRamFsR2xqendyank4SXNtL21XdG5lUjNBeE90NnI1MGdsa0xRV3YxV1VQR2l5dytnMlFqemFsVFdCR1J5YTBGSnZxcXRxZ3Mrb1FVTUpLUUFyajk5dHNiSEkySXlQeTQ5ZFpiQWNqbGN1TW1wQXFGd283YS9KckpFa295NXhaTURTbUh2MHcyZi9YZXlvNHRTL2FyMkpheEJUMHlVUzBoTlY0TnFSdUJoOHhqTERuMjlXblZGTlhxUmVaWUNoelI2Q0JFUkJhQlk0QytSZ2N4RzVvbUlkWGFtbjBIdmVPT094b2NqWWpJL0tnbDRITzVIRWNlZWVRQmxtNGF0YUZ1QjhZK3UvdWdtUTI3ZTByV3FmV2t6MmFXdXZ0dy9XdkxScHFiY0IxM1Q4MXN1UDcxMk8zVnBnOFBELzl2WGR5UmZjbVN4blBpcFBPUFlaanQ4eFRMN0twOXJ4a3ZJZlhDNm1PK2RBRy9xTDdXcUNzaUI1WUNxeG9kaElqSUluQUVxaUcxY0J4MjJHRWpOYVMyYnQzYTRHaEVST2JIWFhmZEJXUUpxVFZyMXN6cnR0MzlIbUFYV1Y4Zjl3RDladGJ2N2dObTFnLzB1M3UvbVEyNGV6OVowcWdmR0prZlkrd1BJUXpFR1BlU0pYSUc2c3VvUFE4UER3OTBkM2N2OW5ieWU4aEdqNUs1TlZsQ1NrUVd0cFFGTnZpRGlNZ0N0Um9vTnpxSTJkQVVDYW1WSzFlT05FbFJRa3BFRGhWLytVdlc2cXE5dlozbHk2ZjNIZDdkeTJhMjA5MTNWcDkzbWRrdWQ5OEY3REt6WFRIR1hXYTJDOWdCM0pNa3lhNysvdjVkM2QzZHUyWjlaNXJmWHBTUW1nKzE1b1JLU0lrc1BrTXNwTDcyUkVRV3JtVkFVelFOYTRxRTFQTGx5MGNTVW5mZmZYZURveEVSbVIvYnQyZHRxbHBiV3lrV2krTXRjcTY3NzNUM0hTR0VYV21hN2t5U1pOZWxsMTZxelAzODI4dStFZUJrN2l6ay9xMUVaSElWMUdSUFJHUXFXbUdSZHE0d1JsTWtwSll0V3phU2tOcXhZOGZJcUZBaUlzM0szZG01TXhzWnU3MjluVUpoL3c2b0w3MzAway9NZDF3eW9aM0FRaDZkVGtTazBjcGtvK3dkdER6cjExbG91Y0xNYmlpblBZK2VwYmhFUkJhYWhLd0Z3NkxYRkFtcHBVdVhqaVNrS3BVS0F3TUR0TGVyeHErSU5LL2g0V0YyN2NwYXppMWZ2cHdrVWNXUUJXNEg4RmVORG1LdWJUdXZzSFlRN3dCYkZZblhIWFZoZjQvTmIvTzVwdmhlTXdWR05vSmZIMW0vTzNMb2FHWGZDSTdiR2h6TGJOdkRqRC9EcmZjeDQ5NjRyNEN1SEhRUHowcGswZ2dHSnhYZzZxYm9KMGRrbHVVNHdJakppMFZUZkhGYnNtUUpMUzB0bUJtRGc0TlVLaFVscEVTa3FmWDM5NDhrcEE0NzdMQUdSeU5UY0E4TGFaUzlPYkRsdlB4cit2RjNHcFlITUFKYnpzdi9ja3ZrR2VzKzBYZmJQSWNUNW5sNzgrMTV3Sm5BN2NDWHlRWVlpR1RKdi9FU2dEYk9heU43VCtiSmtodUZ1dGVyZ1RYQTRjQktzdHA5eTZyejI0QWwxVWVvUG1wbDF2NGU2MkF6NXJWOUdpdWRZTHBYMXhuUDNnbm1WY2hHeVR3WXk4YVp0cFRSeDNzeVRwYUVxY1V4VlAyN1FwYkV2cXZ1c1pmc3ZEeTB1ZzBIbm51UWNTOVVaV1o0YjlKSHp4WEZ0UE9zSWRJN29GZkpxRVVxVDhmVExOakhvL25yKzFPKzNPaDRSQmFnZHJMYTk0dGVVeVNrV2xwYXlPZXpyam1HaG9hb1ZDcTZRUk9ScHJacjF5NzYrN09CNTFhdFVwY2JpOEJPbXJoVDh6dk9LNXdkNFlQNzM0WGJJeno0MTRDTjh4OVZVM3NuY0Eyd0FYZzVXV0xwWUpOd3RTUk8vU01sUzlJTWpYbXVQZmFTSlU2RzZ0YXZ2L2tmKy9kTUJTYi96cHBqOVA0YjQzL2V4cHVlVk5jL21NOW5MUUU0VkRkdG9HN2UwSDVyN0orWVRxcVBZaldPSTZyUHJkV1lFa2J2MndEWmlLVk5jU015eGl6VWtJSXlQVCtkaFZpa2dTellnOHhzcmNhbkVKblFhcklmTHhhOXBraEloUkFvRm91WUdjUER3NVRMcXRrcElzMXQrL2J0REExbDl6cUhIMzU0ZzZPUktXanFoRlNLUDkwbXJCUmlHN2ErakNNTy93UjN6VU1vdFNSSXMzY2srUmZneWNCZ293T1Jodmxlb3dPWUE3T1NrR3FBd01RMTgwUkU1c0tSTkVtVC9jVjQwZDlQa2lRVUNnWE1qRFJOMmJObno0RlhFaEZaeExadjM4N2dZSFl2dW1iTm1nWkhJMU93bXl4SjBzYStHaFNIREF1RjBDUS81QzBVdnlOckx0WVVJK3pJdEJuUWpLT2w3bUtHVFp1TGRCMUI0bmM2dnJtUzlvN1V6Q3lHem1zd0hsaE9MVjhJOFFXR25lZHdMUGdXeHovYUZ6ZGRlT0RTdTFZWEU5L20rSzlpeWpPVHhEN243aHNNUGxtT3ZhOEVLTkQxTUpMNGRuUGI2SGdyeGpXT2ZiQXY3Zm5tbUxKV0ZFTDZ6MFo0aHVOSEcxYkIrSzJudzgrdHNQbU9zVEVYay9nTWQvdG40RVNEZXh6L1hpWDJ2d211M0c5NDhRS2RqeVBoRmVZODNQRmx3SjNBZjNrTTcrcWorL2J4OXFlUzdqcWpHRmE4MitIcFlLdUFhMkxrdGYzMC9LSys3RFpLOTB1Q3ZRbDRKSEFFK04zQVR5dXg5eDlHeHpEVjR6QTI5bzZ6TFFtWDFQNU9DRjhxSnAxZmNtZWdFbnRHK21OcHBlTUJMU0c4d2VHUjRJY2J0dHZOTjNzYTM5dkhaYithYkJzaVRlSW9acmNtY3NNMFJSOEw5VFdrWW96czNidTMwU0dKaU15cHJWdTNLaUcxdU54RDluOXV2dEdCekFXTFhETEo3Tit1dWJCeXg3d0ZrMm4yR2xMYmdSTWJIWVEwekxIczYzdXFtZXhranErUnhaQysyK0J0NEwvRCtEbHdiTER3cjhXazlKeHBGR01oMkhmSXJqT2ZqZGhOQUFVNm5rS0lsK004RXZ3L3diNkMyNzBEZktNUU9sKzJiL1ZUQ3NVUU41dUZ0MkxjYnZCcDhKL2hmb3JSc2wrVjUwS0lyM2ZuVTVqZllYQ0p3N0NadmJnWTh0MndQajk2MmM1M1dzS1BjRGE2ZVRmWUY0SHRadmFTRU9KVnJYU05jOTJ3cEppcytCSHdPT0MvZ1d2TU9DVUUvcXVOamNmWGxtcWw2MEZKc044QXp6VDhsOENuTWZ1ZHdlTkh4VERsNHpCT0pIQ3p1MS9rK1A5VUovM1UzUzh5L0pOMTVUOGhGOEpWanYrZEdkZURmZEhOcjhMdGlSYVN5L0pKNlJtVGJVT2tDUmhaa3ozVmtGcElpc1VpZ0dwSWljZ2hZZHUyYlNOTjlvNDQ0b2dHUnlOVFVQdWxwQ2s3TmovcUUzM2Z1djI4d2dYdS9nWXpHMm1hNk02MWlRMC9xd0VoTlh0Q2FnZzRBYmlzMFlGSVE1eENWdXV5MmV3bDZ5eC9Eb1d6eW5Ib1FYRDVWb0JDNkh3eDhHL3UvQk53OFpTS2NEc1ovT0p5MnZ1Q2ZSTTcxbGl3aTRHOVF6R2NQa2ozLzJYVFQxMVZDTzFYZzMwQXVyNEszYnZ5eVpJbkFBL0EvU3ZsMlB2c2ZXV2NWSnhnaXk4WWp1SGtmV1dldHF5WXRQMFFzNDVpYVBtbmN1UjlBRVZLWjJHOHhaMGJQUTUyOVhIRmxsb0J4ZEQ1T3N6ZW4wdmk1d2RUVHE4djNPQmhPRjh0eC9LWmNOVVFZTVZRK3BLWi9WMHUyRXNHSXE4R3lJWDRqMmEyeElrdktxZWJQcnV2aE5QcmttaFRQdzdqN1dpWlRWY1RPYThRU20vSGVIaEt2TGcvYnZyeW1QSy82bUF4V2xjL1BadHFjOXJwMmhoQy9MbTVmUTVPL2RsNHRjZEVta1FMV2Uyb3BtZ3EzRFFKcVZxVFBkV1FFcEZEUWEyR1ZBaEJDYW5Gb1V5V0pKblgvM2VQdXFqdm9MWm5iMmNZS3ROSzZoeDFZZVd0dDcyczdXTEh1Z3hiNXNUL08ycnJ3RS9zbS9QNkM5NmgwZ1B1SUZuL0VYSm8raXVhczdubUlIT2NrUEtZdnJHV2pBS29SUHQ4TWZnSHdQNmFLZmNGNVNIRzRYZldUeW1HOER5TVpkSDlsZnVTTUpBbFJVcGZNT1A4UE9tWmZmQXR4MXV6L3c1c3pPaVRWNC9iQ1c0MDNqaTZ6Ri90OXJUejFaWndaZGJFTGt0SWVXS3ZOSURJcStxVFVRRGwyUE9oWXVoOHZwbXRiMlhEQXdmWmZPM0kzcmdQVm1ML0s2ckpxR3hTREIrenhQOE9Ddy9kVjRwbFA2ajQyTGozSGMvcEhJZng5dlZBYXVXYng0LzBzMmxUL2J4K3VpOHIwUG52WnJ5b0VOclBxVVF1T3BodGlDd0NyV1JOY1p0QzB5U2sxR1JQUkE0Vk1jYVJUczFiV2xwWXZYcDFvME9TcVVzT3ZNamlkZTlQRE53STNOakFFR3JKcjJhdkliVUx1RmVqZzVDR1dRcjh2dEZCeklISUhDZWtLc1FyUjAvcEhvYlNyV2IyWURodENmeHFLalhQdHZSeitTMzFFOXo4ZE1Nd2VIQWhsTjQxYW1temt3RkNDUGNsUW44NjlGL0YwSG8zeGpuRnBITlZtcVlmNk9leW56RkJRajJrL3ZQOTk2UG5Od1h2SEFZYmFWSm56bnFIdElMOTF6akZSTWQ3RERzaEpPR2hwSXdrcEF4dUdsdWJxTUxBelVWYWNmY1ZJd1ZFdmhxQ3Z3RHN3a0lvblR3Yy9lT0RiTHJ1WUkvRHdYQmp2UUZwOUI5TU1QOFhCaThDSGpyZWZKRW1rUWR1T2VCU2kwVFRKS1R5K1R4bWhydHJsRDBSYVdwRFEwUGNmZmZkREEwTnNXelpNbGF1WE5ub2tHUnFtajFKc2hEVUVsSk4wVWZtSkxZQjkybDBFTkl3cmNBZkd4M0VIQ25NYmZHdCt5V2MzR3JWUWZOVHUyN1llQ09HMmlvQU0zdkIvdk9xMjhHci9UMWRzV000YnRpUUpNbkhEWHRNa2lTUExucnBlbys4cGtMdmo4YXVWeUhaTms1eHFlRjluZzJVQVpCZ3JNRFpraVhaeG5VblFQQ3diRlJjTmw3eno3WktsaCt6a1dQU1Q4OHZpbkhqNHduaEk1aTl1Q1d4Ritjb1hacW02U3NHMkh6RDlJL0RRVm1kbFpHN2ZieVpucVoza2lTWTJiTHg1b3MwaVhiZ3RrWUhNVnVhSmlHMWRPbFNqYkluSW9lRWNybk03dDI3aVRHeWV2VnFXbHVic2xzaWtZTnhxTlNRMnNxK0cxRTU5TnlMSm1xdU1jWWM5eUUxSzhhcjM3TVh3Rk5PcmREelArUE1IMldBelRlUTh0aFdOand3RjVLWGc3MkE0RDlzajUxbmpCM1pEbmEwc2Q5b1dsMHJNRitLVTB2TXBPN2VCeHhPVmhOM3ZLYlNSd0M0eFIwSGltOGlaUzc3TVpHZkZDazkyaE5lYmRoWnVaRGJQQkJQUGFGYXkycGF4K0VnN0FFdzRsckdxWTFyaVdYNzZIN1EreWl5Q0N5bmlVWmFiWnBmRU91YjdPM2UzWXo5UElxSVpIYnUzRW1sVWdIZzZLT1BibkEwTWtXQjdPZm1RNldQbzBZWnJENDNlMExxTHJKZlNCZVI5WGs0ZFZXam81Z1BlYnFPbXVOTi9EWDczdXZOWnBHOXJ6UHU4V29BRDNSTVo3MUJObDliaWIwdnhYaVptVmtJL1AzWVpkcFpjY3JZYWNVa1BSc0E0NWUxYVdiOGo1bTFGTm40NkhFMkZReEs3dTZlcGxkTUo4WnhlSm5lU3l0cDcyTncveXJHcW1MUy9nUTQrT013M2pZQWtySDliSG44SHdBTG8wZjJxekczTGdBekxwL2g5a1VXc2pVMDBmOEJUWk9RcXRXUVVoOVNJdExzZHU3Y09kSTArWmhqam1sd05ESkZ0WkhubW1LSTNnV3NWb3VnYWI3ZlRPQVdZQzdhNmhwMHRjUDZ3L0tzWDlmR3h1UGI2ZXpJMC9HMGZPZzRyeEJLRnhSQzUyY0tTZWYzQzBucHUxTXY5cFJDSWJSY1cwenlYMmZoSmd1VFlpamRVQWlkN3p6d29oTXJoTTZYV2ZBL3QxTXF6VlpnWXhod0hEQXdSK1UzV2d1TDhQTWJJbDl4ZHcvNCthMTBQV2owM0s3MkFoMVBxZjJWemQ4NDZ2UHJlUFhYZEI5aWpCRDRLSFNOZEJaWllNTmE5L0EyQUV2NWRHMTZ4QzZzcnZEeEFodlcxcGRSQ0ozblkzWi9qRXZHOW44MVZYazYxMFBYcU5ZMVhoM3RNV0pETUwzak1EbmJCdUR1eDlkUGpURit6cDErdy80cFQ4ZUcrbm50YkR3VGVMNDdXOHJwMERlbnRYTWlpOHRxOXFzMXVYZzFYWk05MVpBU2tXYTNhOWN1MVpCYWZHcnRLcFdRbWx1MVh3d1gzUTN0Tk8wbGE1b3pRNmN0SzRUMjZ3elBlOVpKYXJ1WlcrM3R1dThnWnEvY0dUWjhKMjQ3M05pUnArdW9QcnJIN2N0bHRLc3FVTG9ZZUZzK2RKemJGemRkT1BQWVoxZVJqak14TzU0MC9tWW01VlJpL0dZeDJOdERzQzhTTjV3RW0yZTdING1sd1A4ZGNLbkZ5OG1TVW9zcTRWWm0wOVVGT3Q2TGhUZmxRdnhOemtvL3hiblpZQTM0bVpoZFE4cjNBSktRZGhWSTNvZVZmbXp1dDBBNDNKMi9jYnhpTVh4eWJObG03Q3dHdng1S1B3Tno0SEVZeTkzOVV4VjZmMXBicmkvdCtXWWhsRDVsWmk4bDVHNG9XT2VQY2E4WWRqTEdnM0MvdmhMOXBRZTdqNWI0cXd2T0k2RHpwMGJjNFJhT3gvMEp1UCt4TDRZZlRQYzRUR1k0eHU1Y3NBamgxY1hRZVc4M2xsVFNuci90Wi9PdDdWWjZZWEQ3b2dYckxWanB2M0Z1TStOKzdtdzAyQnVqUHdPdTZEdlkvUlJaQkZiUlJOOG5teklocFQ2a1JLU1oxVGZaVXcycFJTTkhkcU4xa0dNTHlSUWRLZ2twSi90Q09rUDVZT2JySEw3dmJ0MEc1WlJZc1RTVUExNU9DWlVFOXFhd3E1KytIUWNhZ1N3Zk9sOWwrQVNkQ1h1THV3MEV3bW1GVUJwM2FGQ0xYRjZtOTlLWjcxZTlydFhGRUY4NEtwTElkUlhLUGZtazhMaVJhZGcvNEY3eHhBcDVPczRaVlVUS2JYMXMybHo3czBESHlRUjc4b1NiTkxzVzk2TUxJZmRhS0kzN21hL0U3ZStCNnc2bXljVnk0TmNIc2Q1aWtaSmRMeGRWUWdxZ0VqZWRuMDlLMTVweEhtNmRobmVBM2VyNDEyUEtoMnZMaFpoYzVvbi93dHcyT3ZaRTRFN3didzFIM2o5STkvVmp5eTJuUTg4b2hwYTNBZWM0TEFOdXdPT25LbkhUdiswZlErOC90aWVseTRMWlMzRWVDOVlDZnJPN1hWQ0pBeCthNGlpQzQvTFV2MjRKYTgzdGJNZGF6ZjBXaC9lVVkvOUg0Y3FSNWlsVFBRNlRHV1RUZFRrcnZRajM4eDE3Qm5XalN2YW52Vi9Kcy9GR1M1STMyUDluNzh6ajR5ckxQZjU5M2pNem1TVkptMjZVVWhEWktZdGcyV2tXWkJXS3lyNElnb3BlRmJrc0lvb0x3bFhFcTdKZEVCVkZRR1dWVlJiWlNkSlNLTWhXVnFGQVdRcUY3a2xtbi9NKzk0L0pwRWs2bWNuV05wbSszODluUGtuTys3ekxPWE15Yzg3dlBJc3lROUY5Vk9WajBPdDhheTlNTWZ2dHdlNmp3ekZLR0FjazF2VWlob3VLRWFUR2pCblRWV1V2blU2VFRxZXBxbkw1UGgwT1IrVlJDTmtURVNkSWpSNEszN2RPa0ZxekZHNWlLMTJRZ3Z3RjZiQ2dxZzhuYmV1UXZaWUV6Z0taREtTS3RrSk80YkMrb3ZiVTJNdXhES3NnRllMSmlGeWtxdThJa2dHZElvYjdRN2JtYllQZXBLcUpUcThUQUJYbDZsN3JDK1BwWGZoMENWSjRmRmFRbitXVFNNdHEvOU9xMERuR1dYMUhLQVordytCeWdHeENCVlZYS2tLS3ZJdmVvRXBteDJsZWhMLzZRWS9ibHUyTDJRTWsvTlk5K2pkNjg1SjRrYkc3ay9SYmJ3UnVMTFBHRi9BNXRIOXpBbFFsNHJiNWRPRDAvbGluL05ZYmdCdktXNWJhbitaVTc3WWtzMjdENTdiK3JLRS94NkVjQ2IvMUw4QmZpbzdQN0xuNEhEYVU4UjJPVVV3MVVER0oreXRHa0txdHJlMGhTS1ZTS1NkSU9SeU9pc1AzZlpZdlgwNHFsY0x6UEtaTW1WSytrMk1rNEVMMjFnNEZJY1FyYVZVWlZKRVBiVm90NTh3NlJmU1JoTjk2MExwZVJtOXkxbndoUS9QTFVhL2hOdEVlMjZkbmFPNHpCQzdxTmZSNUE2N1dmQzVKODFOOXRhOGh0cVNDa3RrV0ljR3FuSHNPaDhQaFdKMHduUlVuSzRHS0VhUUtIbElBcVZTS1pETEptREZqMXZHcUhBNkhZM2pKWnJNc1g3NmNUQ1pESkJKaDh1VEo2M3BKanY3aGJyRFdEdXVUaDFTRy9FWHBrQVVwUWJhTk1XTkFJcEtQdnByaWlmZjZheCttYVlZeE9pMWhXNjd1dmoxQ3c4WkovQlZySU5mU09xSnBiTlRvOFRrcmovVVd1a0xVVDhzdzY5VWhUckFKc0dLSVk0eGs0cmpQUzRmRDRTaEZpTTZDQXBWQXhRaFNrVWlFYURSS1cxc2JtVXltcXdLVncrRndWQkx4ZUp4bHk1WmhyYVd1cm81WUxMYXVsK1RvSCt1RHg4NUlZQ1I1U0Mzbzl2dWFxRDZ3SElneURFOUpSZVE3ZU41M0J0Ukg3V2xZaW9iNVJkaHpJMHpvZEd2bDZqVE44d0dNMGE4RFI4TDBhK0haTGhITkdQbDFGTytJaE4xcktzejVaRWc3TWtoaTFCK0lNYmQwMzZhaXpRbS85VXZsK2thOGhxTlJOazdhMW9zQndtVEdpQVIvRnpUNm80emxvb0pkRlh0dkhmRE1LMEZ0dUxacVR4c0FBQ0FBU1VSQlZEeHVXODhZd25MSEF2T0gwSCtrNHdRcGg4UGhLRTJJQ3ZLUXFwZ25pTUZna05yYVdsU1ZiRGJyQkNtSHcxR1J0TGUzczJKRi91RzRDOWR6T0ZaanBBbFNLenQvM3hSb0d1YnhsNUN2akRka1ZQV0NuTzl2amVveWhUdHp2bXpaMTB0VnJ3RlFLMzE2K3ZoVTFSamgrd0ZqaitqYUtNd1JvVHBDZExkdXBnTDZPVUgrczY3RUtBQkZnd2hqZkNzemZTc3pFUjZTZkk2T3NoamxjQVBud2JRUVFJbzU3NnF5RU9GejNlMDhFOWdYd0ZxZE5jVGx4b0JGUXh4akpPTUVLWWZENFNoTmdFSG0yUnVKVkl3ZzVYa2UxZFg1YXdmbkllVndPQ3FWam80T2xpOWZEc0RVcVZQWDhXb2NBMkRVVll3YXBSUUVxWkZ5ZlhOWHQ5K3ZKUzlNRFJkTHlZZnNEWVdDcC94SGFXYS9vZkFQbEFQU3RDOU8wengvOVJjZkNQSkZsRmRTdEQ1V2ZFaXhHWnBmVitVdEZRNHZiTTM1dVRrQVlreVhVQk9pWVh0RUpsbjB2aUh1eDdDUW9ubDJpdWJacUg3WXZ4NitSZVErUkdxalROeTNhN1B3cEtydURWdXNTbVlxdXErcVpwTmtIaDdpTXNQazMvdEtwUU1uU0FINVJPeHh2MFdndVVpUkFJZkRzUjRUcElLcTdJMlVDN1loWTR6cHlobVZ5K1djSU9Wd09DcVM5dmIyTGtGcW80MDJXc2VyY1F5QVhPZlBpZ21WSDZHTUpBOHBnRE9BZHp0LzN4UjRIdmdaMERnTVl5OGw3eTB6YU1Ma2FnRlVkQ1dBV1BNSDBHalVSTThwWmg4MTlteUVDVmJzTDRxMUM4UWtMeWdnNkgwb3UwYlljeU9BREUrOGlySUMwYjBMOWtFam53ZFFhKzRkeW42c2JWUWxCdUJEUjl5WGY2bXF4YXlxK0tYS0hCR0pSSmk2YzM3TDlLQW8rNG5RQ25PSG12ZWpva0kxaXBBZ243RGY0WEE0SE1YeHFLQUhuUlVqU0FGZGdsUTJteVdScUJqUjBPRndPTHJvNk9oZzVjcDhGSkJMYUQ2cVNKQ3YveDRxWitnWUVnVkJhcVFjNXhYQXlkMytIZ3VjRHpRRE9zVFhma0R0VUJibkVhZ0ZFTitzaEh3NWVoRzVEY3haVlRSdDBkMjJpb1l0Z1hNVlppZjlXVGNYRzAraFJsWHpnb3ZsUGhFUjhVSUhkeldMemhPVlhibzZpQjZDNnVJVXpYT0dzaDlyRzRFYUFBK3ZEWnFYSU13RkN2dUpXbDRBd1BpN0FJU3Bub0ZJclZXOXE5aDRBeVFFSkh0dGU1aWhuMDhqNVhVaThJZWhIaVNIdytHb1lEd3FxTnBxUlFsU1k4ZU9CZktDVkVkSHh6cGVqY1BoY0F3LzdlM3RyRnk1RWhGeEhsS2ppemJ5Z3RTdzVQeHg5RW5oaWVGUVE5bUdrMlpnWitERllSN1haNGlDbEtJYmQvNjZwTEROK3ZvOWdaUm43SzNRMUhrY2Q0d0ZETGVEV04vUG5WSjh0TjFyUmZDa3N3SmNuT3dzVmMyQUh0ZzFuL0lTd3Znd0RaK0dwckdxc3BmQ1B3RTdsUDFZMndneURpQlpxSGFuUENyQ1JpR2F0Z2RJSVM5MTJ1MEs0Qm5OaTFWVzdoNkc2VDFXZVZ4V0toVjFmK0p3T0J6RFRFVjlEMVRVQjM1ZFhSMlFEOWx6SGxJT2g2UFNzTmJTMXRaR2UzczdnVUNBRFRiWVlGMHZ5ZEYvbG5YK0hMTk9WMUg1RkR5a1Jwcnc5d0t3RS9CVjRIS2daUmpHVklZb1NHSFlXUlUvUWVibHdxWWtyZTliYTc4QjdCVDE5Qjh3b3k3bTFkMmpzTDJLbnBMbWlmOFVHeXBDZURzQUZYMDl2K1hKcEFoelJXVmZWb1ZRNW9VYVQzYUplWHFvQ0FHeDlyYlNpOXk3QnBvbU1NUnIxb0RuN3hGbXhuNENrL3F5aVpqNk15S20vZ3lFblV1TnBhTGJxYklRbWpzQXJPVnhBTS9ZVHZHdGVZa3Fpd1IyQVZEa01FWG5KbWw5ZnlqNzBJa2gvOTVYTWhWMWYrSndPQnpEakNIL1VLb2lxS2dQL0hIanhnRjVENmxrc3JjM3M4UGhjSXh1Zk45bnhZb1ZwRklwZ3NFZzQ4ZVBYOWRMY3ZTZlFoTGl1blc2aXNwbnBBcFNCYTRqbjFlcWliekgzRkJlVnpKVVFVcllSZUExZUxMSFJWT1NXYmNwY3JyQXpKZ3hDNEI5Z05PU2Z1c3RmUTVsMkFFQVg1OHZiRlBsTVlTeEVScDJCMUJyN3ZOOTI1VDBGOSt0Y0RpcXkrTWtIeTIxeEtqblBSZ3oraVpNSDFKZU1NSDh5Zk84aDBIcSs3SXhJbDh5SWw4Q0ZOVytQZHFVSFJDNjlqT0ZtYU5LeW9oMGVZTlo2NTlvTFFmRm1QRVpFVFpYNVI5RFdYLzNaYkw2OWZ2K0RQMThHaW12ODRHZkQvVWdPUnlPZFlya0h5VHNXQ0xQWWRQWS9Lc3lpZEUwbVRXWHo5SXd5anlMUzFGUnlWVzdKelYzSGxJT2g2UFN5R1F5TEZtU2o2eXByYTN0cWl6cUdCVVVLbTMwNlozaEdCWUtPUlZHU2c2cE5VbVdJUWxTTStwUURsQzR1bWl6c0VTVnVJalVvdHFtSXN1SzJxMnlQMVNWamdTTHVyeXRyTFYvQmUvUkZLMVBBU1JwL2dENEFKckdvdnA1UmY0S3oyYjdIclFwak5ycHdLMmw3Y3FqUHJzbGtOZWludjVOZXJmaFAyK1JFMVArckwrWEd5ZktqT2tpc3FHcVByVnFhM01LVzM4a1pQNWQySkppOWlNQUVWUC9YVkcxV05Pbm1EZEFMQ01uYWYrYUlNZklDcmt0UzlUVVh5Q1kwN0gybURpekhselg2MW5UeEV6RFpZaWNycjQ5TE1Hc3V3Q2lOSDVlak42c2NFbkN0bDZ3cnRmb1dMZEV2ZnF2Qy9vbjM2L2RQd1dQOUc2dllxL05QV05mRmJncWJqbHpYYXl4RXdNN1JtQmNKSUtOK1BpMUJtOEQ4WmlNeWdaZ0p3c3lHV0VEbENmN2UyNUhtVEZkalcyTjBuQlJ3cllXTFFJeTlIVlhqcWRzUlFsU2hSeFN1VnpPZVVnNUhJNktvN3NnTlhIaVJFS2g5ZUdldTJJb2ZDbTV4RjlybGtJT3FmV2hTbGNPaUE2MmM4UjRKNHBRcGI1ZTIzMTdtTVo5UEUvUEJ4b1UzbFhWN3dtY1plREdxR240dmdpWHhmMFZ0OE84cm5MR01YYmZRSldEZ0wvQi9LN0tQeWxtdncyODNYdnVxTEhIaUVpVjcvTzNVbXNNd3k0aUVySyszam5ZL1FUZnFwcDBEaHVIV1IyaWpVL2FYcUVPU1o1Y2lFOWZZbFFRWkZYeVdHTk9WbFcxMXR6UTNTakJyUHVLOURXQytiS0lOaWZ5WXR4d1VWSFg3NzNJTWRyK2YwWDJBTVpnWkNjc0ZTOUlGVU1NT3lGU0Mrd3h0Skdhd2tBT21pc21QODc2Um95bXlhajlwY0o4RHdJeFpoelV2VDJPM3hMd2doY0JJVVZmNnQwT25oK241ZUUxczdhR0E5UnduU0FSUmFNaTBua2hyWUJndW4rMENxaWFGT2h5VVZtbXdrNzluU2ZCN09kaTBqaFhWYytMVW45L2dsblBEZk91VkJRVjlZVldFS1I4M3llWlRHS3R4WmlLaWtwME9CenJNZGxzbG1YTDhrNEtFeVpNSUJnTXJ1TVZPUVpBNFliMlUrdDBGWlZQUVdoWUgvNDVmQVo5NDE0LzBjQjVpajZUb1BYNUNFMVRNWHE0UWIrT3NLT3FwQVc5T0dIOUMrQ0pkbWk2UG1iMFRFSE9BYTZQbXJvL0lvMlBpT29UT2N2dEdMbEFoSUQxOWM4eHIvNWtWVk91U2xvQXdCZ2VqdExZdFZHRTFyamZja0RoYjgvWXZWVkpKb2svTUxqOWhBeXpYczNZVlI0M2NkdnlhNEJDQXZMVmFhcU9HajBSMGJRcU5hTHNvK2oxcS9yWWI0cklJeW1hRjBSTjQzeGdhcW41UmFoU2xjbFIwNWpxdnQxYVBTQkZhK3NnZGttcGJBOHBuMUhtSVNXK09jbWlleVpaVWt5VVhDK0kyNFdYUkpqeW55UzUyWU1kSTJvYWZ3bDZtbHJaTmduREtlQTYxaHBiVk9IWm0xV2xGc2hneksyS3RIVzNpT0Q5R2pnSzFjVUNGMkdNYUhmUkgxSlllbFI1SFM3eUlwVFpFTlhMRkhrSGJFSXhjZkUxYnJFSndZdjdTTHRIZW5rU2x2VU9aKy9KbnVPaUp2amZmYzZsdkN1d0M4YWNFS1hoQzhWc2ZHdHZURFA3alVIc1NpSEV1U0tvS0VHcUVMS25xcVJTS2JMWkxGVlZvK3NoaThQaGNQUkZiMEhLZVVpTktncGVJeHVYdEhJTUZ4WGp5bDZHUVYyUVJqeXpuNnJXNGN1cEVScjJFbU5uaTRpZ3RLRjZtYlgrcFNtZWVHOVZqK1pVM0hJUjdQNjdpS242cW9IL0Fwa0pza2VhNUMwZWtYcFJ2VEZKNjV5WVg5OGhSczh2dXdoZGZmRVczdXRoSXJJMzZFUHc3TnJNdzVBQ0xoRWtEUGlLdnVqYjNHVUFudEY5QUxLK25OVnBlNG1ncGNNbWkreG5Ibi9CSU5kbnFleVExRkVuU01WcFhnUU13WXV2RXBpZlRqTC9qcUdNSUtKN2dWU3ZMeC9lbGNlZWthZ1h1a1ZWZDdQV1A4akRDNnFSTzZ5MUo2V1k5U2prUmYyQTBhZEFINDNiK09lakp2Wm5SRFpMK0IwejRkbVZhMnVsV1d1dXlkRDhjbm5MdnFtaWFweUkvaXhmVFZhS2hwUnIvdFAvbTMxOUN3VGdxVFFNVnBDcUdLK2JpaFdrMHVrMG1VekdDVklPaDZOaXlHUXl6a05xOUpJaUg3Ym5RdmJXTElVYjlWUkpxOHBoVUZWMmtuN0xUV0ZtTEU0eCt4bUFDUFZuS1h5VXRQRjdTb3MvYzl1U2xzdUJ5ME0wN0JCQXd2RDBPMkpuekl3VFdBZ1FaOVk4TFBNR3M2N2VKUHlXb2srVmg0TU16UzluL0dKM0NjMjVoQ1ZDa2FTeFNkdHlSWmlHVndvM01nbmJjdFdhV2w4SnNveTJrTGFCNFROeWl4STRLZzloL1htQXNVYUptdERab3JxM2IrM0JLV1kzQTBScHZOUjRjaFkrandNMlEvdmJBV0svamZ2eFMrSFpiTUx1ZVdiVUJCK0plZFZmaUpjSjRSNnBDUHdzYmx0K3RaYW5WWndnTlRJWk0yWU1JdExEUThyaGNEZ3FoV3cyeS9MbHl4RVI2dXJxbkNBMXVyREFjOEJuZ0ZieXdvbVNUM2ErREZqUitYTWwwRUUreEMvWCthTFg3NlhtS1BiRnA2enkwUEk3Yld6bkhPbk9iYm5PMzNPZGJUNnJic2E3Lzk0WHhXeHNyM2J0Zk5uT2wzWjdEUmVGRy9YMTRRSmdTR1dmQzBtM0FaSjIxbVVEN1oraDlhVkNqRVdjMlgxWHBCdTlGRDNuVTdRK3RyWVgwb3NzUThnZE5ncXdERkZ3QzlHMFRjRG9mMHMrRDlxbUFqa1ZiY241NWdjWm1sOHYyRVdvUDlKNDVoOVc5WC9WMnF1TjUvMDJINkpKRU9GeDY4dHBLWnJMZXJKRlRjTWZST1MvZk4vZnZ5dVpmYmV4amJVMzRYbS9WV1ZQMERiZ2p3bmIrajh3UFJBMXNmT0Fyd0NUQlhsRHJmMXBJVkY0bnFZSk1VOFhLem8zNFdjUGpwclF4UUtIQWdIUWUrUFduZ2F6bDRlOStoTThsWE1VMlFyMEUrRHFoRzI5a0Y2ZnIxSHFOOFNZQzBCbkF1TUYzbFg0YThLYVgvWE8yeFNtNGRPZTRlZkFBWXJVQUs5Z3VhRFlSM2JFcXovV1lHNVMxUXNUdHZVbkEza3ZDa25TQzMyTXArL0hhRVRSQnhOKzYwR3I1bWc4VHRBelVIWVFKS09pcy9INWFZTFc1eWxEei9kREhzWG9aUXJiWVBXSVZZblptM2JCcytlTHlneEZRd2d2Sy9LYnBOL1NvMEptRlExYmVrWitSTDc2NkdUUXBjRERDZHQ2OHVydjJaS0dxSm53VTVBVFFLZUF2Q2Z3bDg3UTRWNmYzMDJCcUxIL2hYQ2lLTk1VQ1FxOHBlak5DWnU5dUh2NDJHRE8zVENOK3hpUGMwVFpXV0dNb085YitGM1N0bDdlODcwYzNIRk8ySllMSSt6NUYrT0YvaERWeG51N0dsU0ltc1llWVh0UlUzMDJYZUhhS3FyOFBtb2FmNSt3MmMxZ3ppZWw1aGtPQXNidUhiUXpTb1piOXlaT1lEWTBkL1RYUHVJMUhpYytLeEswL0t2NzlpcG1iSlVtOFBZUTg2UTVRV3FrVWx0Yml6RUczL2U3UEtRY0RvZWpVa2dtazdTMTViL1R4NDBiNXdTcDBjZWZPMTk3ZHR0V2NMdXVtRndBL1VDQkJIbnhyUTFZQ3J3RnZBSzhEcndQZk13cTRRenl4eWdJMUFHVGdTbWRiWE9CZDFsZGdGb2ZMZ0NFQ2lyNzdPZzNXYUJtWFM5aURlSXp4Qnh3UWFOM0FaTlY5QkZSSGtiWVFaQXZCSXp1bHJIVHQra2RHbVNRalREbUtVWGZBTGtIYUJDWTZSbmRFanR0UjNoMTBKOG5JbXlCTVk4clBJSG9BeWdIaThqNVVkT1FFOWdSWkYvUUJ4RTJBaG94Y252VU51MmVvUG5mUFFaU3FZcWEwS09JcGxINWw2TDdpc2lYWTU2M2dXcmpIYWhlcHNLL2dQa29oNGpJenlPbU1aNjBMWmNXaHFoaXI4MHgwaXJDRkVVZVFQVnRvRjVFZmg0emRvZTQ1WmlDYllqNmFaNlJWb1R4Q2sraCtpb2kwekI2bDhJTC9mM0M2czk3WWEzT2tudzI2Y05FWklvcTE0SEdRVjR0akJNeDlmOXI0QnhWV1FqOEhhaEI1VENNN2hPMVRZMnJIYTgreUwvWGVqdHdQL0NreGF3RWlGTC9SWXo5QjBvVzlDNlFCTXBNSTl3YU5ZMm5GcndoUXpSdDd4bDlFZ2dLZXBjaW55Q3loYWdlWEdRNmlYb1Q3aFNWNmFBdEtvUlJQb2Z3eTZocDJDSmhXNysreW5SYUtPYnBmU0Q3cWJKUTBUdnpNVC9zSXlJL2ozckJtUWwvejMxNjV6VHE3N2tiOCtwUEJxNUZkYkhtdzB0VlJUNGowQVIwQ1ZKRFBNNDJ5Wk1Mdy82TWk4V1RHM28zQ2hJVjVCcFViN0NpOS9ab1UyYUl5S2t4UWliZXUrTWFRRVQrZ0Rld1ZId2hueDB5VURUTUwwTDlibUxNQ1FuYmNqcWRpcTBvdjhUVE4vRHBJVWg1eGp3ZVJSY25iUCtUcFBlQkU2UkdJbFZWVlZSVlZaRklKRWluMDZUVDZmS2RIQTZIWTVRUWo4ZHBiMi9IR01PWU1XUHdCdmhsNmxqbjNFRCtZcWJnSldUSTUwcUpBTEZ1cnpHZFA4UGtiOHdLM2dMUzJWYTRDQWtCMWQzR0QzWDJLOXdyMUxMcWV6NUVQaEZ5NFdkVjUrL3JRdFVVVnUzcmxNNXRlM2YrN080MVZmQ2lLdlFwQ0hmZDc0Vjg0QUh5SGdPd1NwaGFINFNhaXJrWWRReUlMUG4vN1VyRk1zVDdrN3pYUis2NmZFTCtQRkhUY0oySW5CVDFZa2NtZks3cDBVRTRRVlZPVGZpRkVNemRhMk1tL0RUQzFsRW1IcGlBZXdhN0ZrR09zTlllbWFUMWRvQXdEUTJlUnd0d25pTExyTTFPVHpIblhZQ1lhYnhFUk01VVkwL0IwdVBHWDRTZFZMa2k0YmQySmxGdW1oQXo5aFZFOWdQcXhkb3Z4cG45QUVDVWhpL2djWGMrMXh0ZGdwVG5CZjRteUJTTEhwdjBXMi9wSENjUTllemRJbkowak1ZL0Y2cWJCVHk1RGhodlZjL283a0VUTmZYZkVqRy83Ky8rOStlOVNETHJkaXkzeDd5RzdZRXBhdVduU1ZxNmtwckhhRGdBa1hNVW5rclkxSUV3dHcwZ1F2M2VZbVFXbnIwY3YrczdwQ1FLeDRySTErSitTN2Z3c1BxSll1U3ZRRWZXbXIxV2VkSHROajVxd3ZOQWZnMU5OMEx6aW9DeDN4YVJhc1YrSSs3UCt2T3FNZmFhVkdTeVhVVjRQRzQ3dGk2SW9GWE0yQ3BnekN3UitWcUVwajhsYVg0cWYwd21uZy9zcDNCbndpNDhibFcxMG1taHFEZmhWa0crR0RXaG55WXNQK294UjMvUFhaWHZJNUN6WnE4MHpmT0xyWHU0am5PSzJjM0ZmWGVieHNZOHZRWjRJZW5QdXJsN1M5aXJEM2pJcWQxc0F3eGJMcmxQTXIxRlpmVTVHRlRFay90US9XSE9tdHY3Nmgwd2VxZkNwek1rMyt2TFJneWZGZUcwQ0ROdVNESjdMb0NnYzFUNUVrd0xGZVlQVVQ4dEw3cnFrUEt0ZFZJeDF3QVZKVWg1bmtjc0ZuT0NsTVBocURoVWxiYTJ0cTVpRFdQR2pDRVFxS2lQOFBXQkxOQ3ZwN2hyZ0lLWTQ3RkszREdzTGs1VnNVcTRNcXdTd3dLVXZtWUkwclB5bDNUMkxZaEg0Yzcrb2M3dDRjNVhOWGx2ajFwZ0xIbkJyZkNLZHZaUjhoNVBTYUNkdkZkVmUrZllkY0JUM2VaZEJpd0hGcFUvSktPZWZKMXF4L3BHbXNvV3BJWmNSVEJwVzY1WWJWRExQOFhqSkZHZHRscWI4bXpQZkdCejI2RGh6eUMvd2JBemR2Q0NsS0pQSnBuVmRiT2JvclUxcG8wdmk4ajJWdmxOUVl3Q3dOcnI4TXlaQ0RzVVdXTXFZVk0vV2JXbGVZblNjS3ZBZHhFZUtvaFJBQWxhNzRscHd6S0ZyUW8zd3hIcWR4TmtUNFc3Vm9sUkFNMDU2OCs0MVBPOGc5WG9GN0U4SEtWcEYwRjNWZVdGcEczOXYrN3JTTmhaZjRoNkRTY0kwaThCYUtEdlJUSFVrek1FRU4vL1ZrRWtBVWd5NjRtb05NekpyNlZwQWpRdjZjZHdDK0oreTkrN2I0Z1o4MVdFV3F0NlJ2ZVFUbmg2S1RSY0s4S1BJL2o3SmVFMmtIeWVRcFZlNTJpeE1ET3h2cC83YW5lUHZEU3ozd2pRK0Z2ZzE4YjRSMkY1Q3BvQ2dqMVZsWVJZODUxVlloVEFxeG5yNzNXNk1jRkRCRDBGZWdwUy9UMTNGUW5sdnl5eWZhNTd1STV6ekRTZTAzdWRlYXlBb01qUFk2YnhKOTFiVkRYWS9kc3M0dmxIR3N4TnBlYnBMNm9UZnBld2ZCZEFJU0NBVCs3dE5FLzhKNmFOLzFIaDBEVE4vMXVzYjVRWjB4RnZlMVIvMS8yWTlFU3NXdTRURHpCeU9KYTVuWFBORVpIancwemNQUVd6QUR4ajlzMzNzRU90eU9sQzlrWXFnVUNBYURRZlZ1OUM5aHdPUnlWaHJlMUthQjRNQnFtdXJzYVlpdmt1Y3F4NXV1ZURxbVI4WUNyNWtNQktKMGRsSjdkMkZLZlNjMGpCTUFpdE1acDJza2IzRVpnbXdoYXF1aldBSXNXTzNkTzlOMWpMMjhZRHlRdmxnMGRaTGUrT2lyNG55UFpZN1M2bUV5ZTlNRVlFMGRWRE1nVjl1L2NOc1NEdmRjN3hWQzl6QmZsUWhIRXdwaHBZaG1HdmZCK3FvNmJoRjczc3grY0hsTTBBMU9pZStUZkEvcE5pQ2FOVW5rUDY1NUVFQTM0dlZrT1V2UlROWU14UlVScU82dFZXaDBBRWY3TWtsQldrQko2azF6NnA2RjZDSUxERGFzZEc1TE1BeHBqTnNHQXROeHFqWHdlNU1tb2FQcHV6ZW5tR1dhOVNCRUhmNmxtdE5JOXZkYTduQ1NwbUs0QVl1ZTBRcjFiUWxzNktqVDFJTWVmZEdBMXZJN0pWaEthcFNaby82TmJjejNOWC93NXlmc0I0Y3p3YUxrbFl2UnBtTGU2eDN1RTZ6cUlIb2l6MFJTL3F2dG1vaVFyOFVlQk9YK3o5dmRyMkFyNjk2aURwTzJyMCtwTHo5Qk1ycS83UHhKTmFnQURCbFduQXdsVUd1VHhHNC80Rjc4QWV1K0o1djFJbFphMzViZSsyQUxrWWVDaDBKR2w5UDZZTjh3eHlHUENEL01UTXdRUFA2TjdZdkNBbHd1ZFZpU2NJTkE5eHQ0WXMzSThrS2txUThqeXZoeUJWS1I1U3RtTXg2YmZtNEM5WmdQb1p2SnFKaEtjZGlCbXo0Y0RHYWYrRTdQc3ZrRnY2TGphNUFzVGdWWS9IeENZUTJIQWJBaE8zV0NQcjE4UnlzaCsrM0Rsdkc1cHVCK01ob1JoZTdRWjQ0ellodU9HMlNDaTJSdVl2WURzV2szbjNXWEpMM2tGVGJVaTRGcTltRW9FSm14SGNlQ2VRTmZlZ1dWTnRaRDk0RWI5OUNUYStESnRZaGdURG1OZzRUR3djZ1FtYkU5aGdxelUyZjFtc1QvYjlGOGgrOUFwK3h4SlF4YXVlZ0ZjM2xkRG1leUhCWVM1NGswMlIvZWcxY3ArOGdVMnV4S2Jhd0Zva0ZNRlVUeUJRTjVYQTVHMHcxUk9IWlRyTnhNbSs5enk1eFcvaHg1ZUNuK3M4OXVNSmpQOFV3YW1mQVRPeVA5ZFZsYVZMbHdJUWlVUmNCVkdIbzIvV0J6RUs4cFVFSzlsVHhsR2NET3NtMUhadE1vUkNCenZHb2w3ZHphQXpSVWtoT2crVnR3WDVDRGlPSW1LWDVoT045OEJnRS9uN1BSM1NreC9OZTNQMkpndmdZM3JORzAxM09qNnVOcWZLNnVOWWJOWmdVT3hxNjFkSTUzZTB5Z0FJTXI2emFUL0poL210aG5SV054UjBFZ2dJN3hlMzAwei9OTU9CdnhkRjhCREdTTjcweDMwWmFUOHJNOXFpM3JQNVl5TWlYMSs5clRDK1JnQlN0RHdlc3pNT3hwaExFUGxtMEpOdkJtaDR5UGY5LzA3enhIOTY5QkVXRnh2TFlPT2Q1MVlJd0VjbWVQbEpQaWhtbjE4aUh3RmIrZmc5UHZQN2UrNG1iT3ZQSTZheHpTQS9FdUVYVWNONTBQQ1hoSTMvc05PRGE1aU84N1NRS25zS1hKWHlaLzI5WjF2VDJKaW5md1I5YnZXMkdmZkZDRndkN3hTN2tzeWVXL0EwR2s1VXRWWkVpSk5lQ1pDMEMvOFlOVlBPRmlPWFlyZVkzdDA3TGVJMUhBL3NCM3BoaXBiVmlodjRCR284RkN2NS96OUY3aFBoM0NvYXRrelQrbWFDSmE5RWRVSVdZWmQ4anowaktQc2dlaCswRExVU3NFOEY2VGdWc3lNRnFxdno2VFJHb2lEbEwzMlhSZWVYOWs0ZGU5eVZ4UGI2S3BBWGtGYmU5V01TLzc0VmJNOUUvTFZmdUlDYS9jOHVPNmNtVnhKLzRpOGtucm1aN0lkRjg3QjE0WTJkUXRXMisxUHp1ZE1JVE42MjdOaWx5SDN5Sm9sbmJpYjU3RzNrRnM4djMwR0V3QVpiRTk1NkgySXpUaUV3ZVp1aVpvbW4vc2J5Rzc1VmNxZ056cHRIWU9MbVhYK25YcnFmanNmL2ovVDgyYURGcjNGTTdXUWluem1VMmdOL01HQ2hyeTl5aStjVGYrSmEwbSsya0gzL1JkRFNLVTFNelFaVWJUbUQ2UFNqQ084d2MxQUMyYUx6dHNGZlh2VDZBWURJTHNjdzdxUy9kUDF0MnhiUi9zaGxKSjYrRVJ0ZldyeFRvSXJJOXArbjl0RHpDVXphY3NCcjZwb3J2cFRrdi85QjR0bGJ5U3g0cHV6eGdNNXpjc3NHb3JzZVM5VzIrdzl3d2h6SjUyNG4vdFRmU0wvWkNyWnZ4eEFKMTFLMTVReXFaM3lEcW1rSERHeWV0WVMxbGhVclZnQjVRU29VQ3BYcDRYQTRLcHlQZ09GUjdSMmppU3dWOUdTOER3WXRTRVhNMko4SXpFUzVOR0VYbmx1NHdZelJ1RDhleHczZkVrY1hrcS9lQ3NvNWNkdnltekxtYVFCUm1kREhhS3ZuU3lyQ01MMFh2aW9wd0UvWWxocUdYSlcxNk1WbkI0RDY3SmFnNVpseUk4U1ovUUNXQjJNMDdLOGUzeFBrZ0lBSlBKRzJ1MjJkRC9NcklIMDhPWlNOQVVUbEV3QXBpSllpVTRyYkF5cVRFUWppTFJ0ay9JL05KN2h2K24zTTg0OFZ6QThRdmhYenFyZUorK3pETUIzbkNCT25peEJCTlJpaC9zanViY2F6MFh6SUhqdjBiZ093K0VSZ2l5Uk45MEx6VUFXYm9oallXRlVUcTVMRHowOWpOem9WajM5R3paVExFbmIrdDZFejE1UEtIMEhuSld6Mnd1SmoyWEVnR0Y5WEFGaHJIL1U4YzY0eGVpQ1dOK0hWak5ENGhxcnVDaEFsOERrUndqNTZWN0h4QnNpUWMrMk5KQ3BtUndvVUJLbE1KalBpQkttQmtGdjBPb3V2bklsZCtkSGdCckErSFMyL3ArMytDOUZVSHlHdnZmQlhmRWppeWV0SlBQVlhJanNmd2RpakxzWlU5L0ZkMU5lMGJZdFllZS8va0hqcXIzMktQMFZSSmJmb2RUb1d2WTQzZmxPcSt4Q2tCclNXamlVcy85czNTYjM2WUhuYnRrWEVaLzJKeE53YnFUMzR4MVR2ZTNyWlBuMlJYZmdTN1EvOGl1U0xkdy9vR05qMmowaytkenZKNTI0bk1Ia2JhZzg4aDhndXg1VHZPRWlTei82RDViZWNqaVpYbGpiTXBVbStjQmZKZWZjdzlxaExpYzNvOHdGU24vM2JIL3MvMmgrK0dFMFZlMURZTi82S0Qwazhjek0yMVQ0Z1FTcjk2a01zLzhmMzhKZTgzUzk3VGJXUmV1bCtVaS9kVDJqVFhSbDd6R1VFcHc2MStNWHdvcXFzWEpsL3J5S1JpS3V3NTNBNFhnSSt0YTRYNFhBTU0wT3FIaW5DNXdEaTF2OTVkMjhIYTNSSHN4Nm5YRk1yODhRREZlcUJrb0tVV24xZFBFRkZHb0ZmOVd5ZEhsUjBiK25Ic1J6NGV5RUtvR1M4WHB2bkNiSmJsUHFkRTh4NnJ1ekVBMFRWemhNeEI2bWhIa3RaUWFyUUxVN3JRL2c4RkRNTk55QnlmTXdMSHhMMytlc3FDN2FCSFdNd3IyZmhPQ05meWpmblE4bVM1RjZLYWlnbDZDNVFQN0YzS0YyRWhvMFYzUXpsblFRdFE4eVAySnlLKzF3SFRUZEhqWDFGUkpyQzdMMUppaWZlRzQ3anJQZ3hWUzhPOG5VeDNUM09OQVJTdUhBOVZvdzVva2p2b0lpRThKTmp5SHNBRHo5aWRnWjlvZnVtQkMzM1JMWGhTaEg1YnRRMHZ1OWIvWWRuNUNFQlAyZnRVYjByRzY0YVNyWUQ4QW04RHBBaU55ZXFvYlNJT1JDNHN0UHNKUkU1RnVvbll1UndWYzJrYkdMUU9lbTZNZVJxcENPSmloV2tSbk1PS1UydVlNa2ZEaCswR0dVN2xyRHMycStRZnFObGtBdFFrcy9kUm1iQjA0ei81cTBFTjFvdHQySlJNdS8rbTZWL1BBcmJYaVN2MzFyR1gvNCtpeTgvQ0gvcGFoNldKZEZNbkpWMy9RaC94UWVNT2FMY0E2VFY2V2kraXBWMy9RajgzaFhJQjBadTBlc3N1LzVyUkY2Nmo3cmpyMEtxcXN0M0dnQWRqMS9KeWp0K01MQk8xbWZGTGY4TnhuUjU4Wlh0MHY0eFMvOTROSmwzMTFJZVordXo4czV6NldqKzNhQ0h5Q3g0aGs4dTJaZHhYLzREa2VsSGxlK3dsaWdrTlFjSWg4Tk9rSEk0SEl2SWgwOE0wV09nQjBrR25tY3NSVDZmVlY4bytUQktMZkozRmxoS1hvQlkzTGx0YWVmMlplUTlOZHBZVlhXeDl4TzJPS3NxSy9hWGRvcnZvM2JPMTUzQ1RWR21jLzVjNThzdjhscGJCTmJ5Zkd1YklRbFNJQm1BTUdhSEZMVG1mMi9hMUdEUEdaYlZqVklTTEg0MHFoTStFcEZESTE3RDhVbS85Y1p1elJMeEdvNHVKRHRQWWgrTXFiU0p5RUZocitITEtiLzFoazQ3RXpQUlh4VnlUWlZud08vRllnQ1A0RlpBVjdKM1ZmbTdDTHZoeVpYNGU4NkVKNWNWMnFMVWIyaGhxeFN6Qm5uVEE4WnlneHI5dm9FZmgyaDZLRU56dDVDU3BuQVUvOEFFcys0R2lOQzRoVzRWTEFBQUlBQkpSRUZVWnhKNUJwcTdQdk1VMnZJbnJmVDRMQktoT21yRy9sL0NOdjFYd1Q1TVF3TndQS3B0Q1p2cXJEVDNaQklhL29MSWQ2SWV2MC80MDQ1ZlZSVnV4NWg0OGp1Qm9OVlZGUk1IU3BpR2hoU3RyYXUyTkdlRXhpU0E2Zno4SG83am5HTDJJOWdlMVgrSjBMaW5NZHlsNkR1QzdDN3c0N2h0V1MwblU5UTBucWVxUDRPNUEzdDYzWDg4VkhjaVgvRzRCd25iZWtiTWE5eEFoQXNEaGgrQWlyWG1nRFN6M3lneDNnNm90cWRwZVN2LzU1TkprWWFuVkdVZm1CNkVaN05xN1c4RUxnSnZ1YUJmVk9HaDdrbnVoNERGQ1ZJamwrNGVVcU5Wa0ZwNXp3WDRTOTh0YjFnRXUvSWpGbDl4TUxtUFMvMy85QTkvMlhzc3ZteC9KbjEvVnRsUXJlekNsMWg4K1lHUVhUT0M5a0RRZER0TC8zRHlnTVdvN25RMFg0V0VhNms5NUtmOTY1QkxzK3o2cjVGOFlUaThNRmVSZk81MnNndGZZc0twOStEVlRSMmVNVis0YStCaVZEZFczdjREd3R2dWgxZTNjVWs3VFhldytOSUQraGV5T1J6NFdaWmUreFZTTC81ejZHTmxVeXk3N21UR3dZZ1JwVlNWam82OHg3MFRwQndPUnllSEFXK3dTdXdwVkZJc1ZFVU1rVStBSFNVdlhvMGxuM2NxektyRTJJV0toOTBaMTltM08xR0s1NndhdytwNVJlcm9tWEE5Mk8zdk1IUWxiWTZTcnhSVStPbFluUmVBbmJ2OW5XVklnczJJUnhpS3lLcDZNeUl6UE1POVVScHZFd2lEUFFUa2Z1RFlZVnZscU9QVkRMYmhGRFY2bHhHNUllbzFuSW95RHdpQk5BcHNEblJXMzN1aVhhWGhUSUZyUE9UdlVhL3hXNmkrTGJBTHlIaFViMFhrNkxKVER2QzlVTFdQaVppajFPajFVUnJ2VlhSWjByYitNR25sOXpIUEhpRklZOHlFL29NMFBxN0tJb1F0VU4zWHdFVllCaTFJeFprMUwwcjlSWWo1VWNEWTV3TFM4RERLMndJVFFmZEQ1R1Y4N2dZUVQ3OFhWZmFBeG9jRnUwekZiSVhxSWFpK21iU21wK2VMNnB2QS9qRmpYMUVhbmtTWWlNcUJvR0pGdnRVOXZDOWh6UStpbnU0bXlCRlJNL0V0YUhoVVJLS3E3Q1d3RWFxM0ptM3JsUXdTejhnZE1Sb1dLdktFb0ZsRjlrYllEdVdtQkU5OENERDh4N2twRURQMmV3b1hBTGNuL055Wk1TLzRjZC8yT2ttUXdnT0lZU2RLL1VHSTFLbXZqNi9ldWtWQWxma2lnRWd0cXE5SnlRY3QwMExBQVlqTTdiNWU2OHU1UHJvQ25zMENGRHpOb2pSK0htRzhvc05TT1pEOFE0bmUzOXVqbG9vVHBHcHE4dGM0b3pWa3o3WXRJdjdFTllQcXE2bDJsbHoxcFdFUm83cVB1ZlJQeHpIcCt5MTlKeDMzc3l5Nzdxc2pRb3dDV0hITEdlUStlWFBJNDdRLytHc2lPeHhDY0pQUGxqWlV6UXNoOCs0ZDhwekZ5SDM4Qmt1dW5NbWtzNXVSeU5DS3ZkaVZIN0w4cHU4T2FRek54R243MTYrb083NjBGOUxLTzM2NDlzUW9ZUGxOM3gwZU1hcjdtRGQraCtDVTdRaHMySy9LeEd1Y2VEenY5VjFWVlVVZ1VIRWYzdzZIWStEOHA5ZmZ5aW92bmdMTGNGUVMxN0Ntd2xsR0RvTytJVTNZMXFzaXBySEt3TGZJSjg1ZWdNZ1p2dSsvNDNuZWVpeElRWUxXK3lPMmZnYWUvRVNVdlJYNUxQQUJ3dlBXdHlmMXNQVmIveEtoY2JsNGVpNHF1d2hNQXg3eGJmWWN6d1RPN05kOEEzd3ZFalp4VGN6RXRoSGtXRVZQTUhCMXZxVTVGL2ViRG9vYS9iNmd4Nm5LRndUYUZSWUluQmUzNmQ4UCtkallXVCtPZUEydmlQQmRWQm9GclFkNVQ5R2JyYy9GQlR2MTlXYnhtQ0lxWDFJa0pLcnZLdnd5YmxPWHd0TWQzY2RVWVpuMXpiSEdzNWVoY29Tb0txSXR2cytGS1ZvZTY3bUM1bzZFUDcweGFtSm5DbktjSXNlb2trUDBKWVdmSld6clh4akMvNFdpVndnY0RYd0ZKSXZvRzZwOEsyRk50NXZPWVR2T1hzU3JQOHFvL2tSaG5GcDdRb0padDBIVDJPNjdFR1pHazNobWt2aWtyRWNOeXVFcVdyUmk0YkRnbWErakxFbXlwTnNOVzFNZzV1bUpxdm9URVRZRG1xM3FYUWE1QUdPZmprcmp2ZUp6UlR6L2ZuVjVwa1lZZnlqQ2VOQy9kWjhpU2N1VHhhWVd3MWRRYlUvYStIQjVMdmlzL3RCbzFESXFnNmxWKzA3TWM5WlpaM0hwcFpjeWFkSWtMcjMwVW80Ly92aTF1YlNTOUNlcHVUZDJDdjZLRDh1T1ZTeXArYkxydjByeTM3ZVc3Q2ZST3FLZlBaemdsQjNBQytBdmU1L1VLdytTL2VDRmt2MXFEanlIMnBrL0s5cVdtbmNQUy85VS9qcyt1TkdPVkczZGhGYzdHWXpCSnR2d2w3eERadUU4Y2grKzBtVTM1dkQvcFhxZjRxSkpmNUthRHlmQnFUc3g2UWRQbExScGYrQlh0TjMzOHpXK2xzaG52c2k0VTI0c2FWTXVxZmx3SWVFYU52emxPMzFXMzdNZGkvbm94MXVzbG95L045N1lLWVMzUHhpdmJpcFNWWTBtVitLdi9JanNCL1BJZlBBaTVQS2ljbmlIUXhqL3piN1A3ZmljdjdEaXB0TktMOXA0UkhZOGxORG1lMkdxcXZFN0ZwT2Uvd1RwMXg0dW1lc3J0TmtlVER6ejBkSmpyd1VTaVFTSEhub29qejMyR1B2dnZ6OVhYWFVWVzJ4UnVqS215Qm9zSGVsd09Cd094L0J6S2pBWjZLZUx1c014MG1pYUVQTjBzYUp6RTM3ckh1dDZOV3VMR0RNK1k0MDVWcERqeUh0eVhwS3djdTJxQk9WTlkyT2VMa2YxKzNIYit0dUlhYmpJaVB5d2F3QmxxVy85STFQTWJoN3V0WVdwMzlmenpDTlcrVTNTdHB3VFk4Wm4xTWpSSUY4VmtRMVIvVVRodklSdHZSclFLSHRQd1FRdUFFNFdJWUN5QkhoQTBhY1Nkc250VVROeGxzQ0V1TzNZS0dxcXJ3VEtDQTdhS1I1SnIvQXQvVVhDdHY1aUVMdDBEWEFYTUJ6NXFOWTVGZmVJdmVBaE5WcHpTQlVWbzd3Z1hzMUViTElOVFhlczNrNCtpWE01TVNxeXl6SFVIWDBwRWhuVFkzdnR6UE5JUEgwRHkyLzRUcDhDUWtmTEg2alo3MHdrdkxxM2Z1SzUyMHZPSytFYXhuL3pWcXEyYk9qVHhsL3hJY25uNzZDajVhcVNZdzJVd0FaYlVWMy9YMVJ0V1krcG1ZaE50WlA3NkZVUy83NkY1UE4zbHUyZi9lQUZNbTgvUldpejR0OG51WS9mb08yQlh4VnQ2MDE0Kzg4VG5YNDB3YWs3WXFySG82bDJjcC9NSi9uS0E4VG5YTmNsdnZSRjhzVzdTYjN5QU9IdER1clhmT1VJVE5xU212M09KTFRGREV5NEduLzVRcExQMzBsNzg1V1FLLzIvbzZsMjBtKzA5TG1XNUl2M2xCV2p4aHordjFRM2ZhZFlkZVA4SE9tT2ZJWEVXWDhzT1k1dC80U1ZkNXhiMGlZNGRTZkdmZTE2QWhON0NqZzErNTlOOXIzbldYTDFrZGlWeGZORVp0NStpc3o4V1lTMnFDODV4NXBHVlVrbTgza1ZuWWVVdytGd09Cd09oMk9rb01pbUJvTFcrc2NrbVQyM25IM1NydmhGbUhGL2hKd0I2NmNJTFlUWnBXOGVCb2t4Y3JRcUM1TTI5WXVZYVR3WDRaY0NxTExBcXA2ZHRPYVAwTngxazUzZ2lRK3hmQ05NMDRWaTlEc0dQUW1SRXdRMmlUTHVLZEJQcWNpcDhHd0NPK01PTWFhZjRVazlINEQ3MXN3ZTVDNzU5QXlMSDlWVTNCMU5wVlRaQXdodHVodTFoL3lFcXEwYXdlVGZLazJ1SVBuaVBaaG9YUS9ibGY4czdyMVVJTHJIaWRSOStROTl0Ky8yWmZ5bDc5SjJmOUhLbG1pcWpjVGNHNGsxcnU2ZGxGdjhWc201cSt1L1dWS01ncnluVFBVKzM2VzY4VnZZOXNVbGJmdExyUDZiakQzaTErQ3R5clZqYWlZUm1MZzU0UjBQSmZYS0F5eTk1c3RsUXczalQxelRweURWZHY4dnlpWXdsM0FONDcvMmQ2cTIzYTluUS9WRXZBbWJVVFh0QUdyMlBZTWx2eitjM0tMWFNvN1ZkditGd3lKSVJUN3pSY2FkZkIwRVZubDdtcG9OQ0c3eVdjSTdITUxpS3c4cGUxeXlIN3pZNTFyS25ST2hUWGZ0MHd1dWdGUlZFOW5sYUNLN0hJMi83TDArN2RvZittMmZRaTFBY0tNZG1IajZ2NHFLcVFEQlRYWm0vTW5YNTNPZzlVRkg4KzhaTndJRXFjSm5XakFZeFBNcXZlcTN3K0Z3T05aRDFraitHSWZEc1daSk1PdHViRDdYVm5HYVY4VDk3dEZaOCtLcGZHR0tOVTdDeHMrTVVIMGR6RzJMMnkwdWlaZ3B0V3Jsb1JRdExaVEl5WmVpZVFHV2M0Qnp3elEwQ3VhTkpLMGZoRzNEUVNsYUhnZElNUHRlTEdzbWIwdmY1S2lnSEZJVmwwQ3lJRWhaYTBtbjAxZzdPdk0rUnZjNGtZbG5QVXJWTnZ0MmlWRUFFaGxMZEk4VENlODRzMnRiNXEwbnlDNmMxK2RZWHQxVXhoNTFTZGs1cTV1KzAyT3UzcVRlS0pJRERyRHhwVVczRjlCTW91emNYWmdBWnN5Ry9iZnZnK2l1eHpMMjZFdDdpRkc5Q1c5M0VHTVB1NmpzV0tuWEhpbTYzYll0S3U5bEpjS0ViOTIrdWhqVkMyL2NKa3c4N2Q2eU9hS3k3ejFIOXYzblM4OVpodUJHTzZ3bVJuVW50TmtlMU94YlBqMUFkdUhMZmJhVlB5ZUtWbER0RTIvY0puMk1FeWYrMUYrTHRnRWdRdDJKZitwVGpDb1EybUpHeVZ4aHFUZGJTNGIxclMwS0hsS0JRTUFKVWc2SHcrR29SSlFLdkQ5eE9CenJrbWNUcS9JN3pVOG5iZXU1bllKU2Y0VUNQMFhyWTBtYVB3QkkwZm9ZNjFZOHI2aWs1aFgzZ1IrTjVvdkdXR3RKcFZLalVwQUticnd6ZGNmOXJzOVFwdDRreW9UcVZUZDhDd2xGUzlwQVh1d0tUdG11ei9iMC9DZUszcFNiTWpmN0hYT3VKZk5PV2MvTllVTWlZL05pVkQrSXpUZ0ZiK3lVa2phMi9aT2llWm1TTC80VHRQVDVGWnR4Q3FITjkrN1hXa3p0WkdvLy84T3lkc2toSms4Zjg0WC82Vk9NS2hEYisydGx4eWtsT3Bsd1RaOXRBTmtQWDZiajhVRVhDK2tpOWZJRGFLcnY2ckRoYlE4Z3VORU8vUnFyYXZPOSttelR4SEt5SDc0MDRQVU5KOWJhcmpCa3ovTnc2YUVjRG9mRFVZRllLakNDdytGd09JWVJuM3oxMm9xZzRnU3BRZzZwUW5pTDcvdGxlb3c4eG56cFFqRDk5MzVJdlY0NjRYSjQrLzZIZUhrbHZKTTBzUndiWDdMYTlzQUdXNVVlTkp0aThXWDdzL0tPSDVZTXZSb3VZbnVkVk5ZanBnc3hSSFk2ckt4WjlyM1Z2WkxTYjVTdmZGcmQrSjMrcmFPVDZHN0hsMzN2TTIvTkdkQ1kzVEhSY1ZSdHUzOVpPMi9zRkx3Sm01VzBzYW0yUHRzQ0cyeGRkbzZWZC95QXBWY2ZSV2JCTTJWdCsySnRuZnNBdVUvV1hzWEFZbGhyeWVYeW9mWE9ROHJoY0RnY0ZVcEZWWTl5ckk4MEw0bjdMYkkrSlRSM3JIVjhvR0p1QkNydUNVUWtrcS82TlZwRDlyeTZqY3ZtVytxT1RTekRYL0pPU1p1UEw5eGxxTXRhTlY5OEdhWjZZbzl0NGUwT0pGa21zVG5XcCtQeEsraG92cEtxTFJ1SlREK1M2TTZIbFExUkd3emhNdUZ4dlNrVnFsWEFMNUxYS3ZQQml5WDdlQk0rWFY2czY0V0pqU2V3d2Ria1B1cTc2bW0yUkZzNWdodnZCUDMwckFsTzJoSi95ZHQ5dG11NjcxRE04TGI3NStjcEUrYVdldWwrVWkvZFQyRERhVVNuSDBWMGw2UHh4bS9hci9VQlpOOTl0bVQ3aWx2UFpNV3QvYXBPWEJZYlg3ZVYwN3Q3U0RsQnl1RndPQndWU2hZb1hzTFg0WEE0SEpEUElWVXhqa1VWc3lNRnVudElwVktwVWVjaEZkcDh6MzRMQmdEKzR0SmkxSEJUN0tZOCt0bWo4T3FtOW04QVZkSnZOTFBpcHUveTRZODJZOW0xSnczSjQ2Y1l3Y25UQm1RZjZNZmFiWEo1encxcThaZXRIc2JYbmRER093MW9IUVdDRzI1YmVpMGRTOG9tSE84TEV4dlhiMXVKbFBFeUt4R3U2STMvRkpHZGorajNYTG1QWHFYdDNndFlkUDUyTEw3OFFKTFAzVlkyV1R4QXJvUmdOdHlVeTR1MXB2Rjl2OHREeW9Yck9Sd09oNk5DaVFQbDgwdzRIQTdIK290UEJlazRGYk1qQldLeEdDTFNWU0s5Y0FNM1dnajJJOVNwTzM1YjhWTDFhd3JORmtsR0hRZ3g3dVRyU3lZUUwwb3VUZks1MjFoODJmNHN2cmlKeklLbmgyV05Kam93cnlzcGsrOElRSlB0dmY1ZUNiYjB1V1ZxSmcxb0hWMzlJbVBLMnRoMDMzbVRTZy9lZjY4YThZYm1NVC8ycUl2N1RFWmVpc3o4MlN5NzlpUVdYYkE5aWFkdjZOTk9VMjBEUzVnL1JIU1FJdUN3emEvYUpiQjdub2N4RmZmeDdYQTRIQTdIVXFEOGhaREQ0WENzdjFncVNNZXBtQjBwVUZWVlJUQ1lGMFpTcWRTb0U2VE1BRVBZMXVZTmVTbENtKzNCeE5QdXg5UnNNS2orbVFYUHNQaVNmV203NytkRFg0dzNzRWhVeldYSzJraW9aeUVEemFiTDlqRlYxUU5hUjlkY3dYNFVUU2lUVEgwa1lLb25NUEhNUndsOWFuQWhvLzd5RDFqK3QyK3k5T3FqOHdKZ0wwYkt1YisyNkM1SU9Sd09oOE5Sb1N3Q2hqK2ZnOFBoY0RoR0pCVW5TQVVDQWFxcXFnQkdaMUx6WU5XQXpDVXdNUHMxU1dqenZaajgwK2VwL3R4L3cyRFdwWmIyQjM1Ris0Ty9IdjdGbFpxMkg5NUdKbExYYzBNL1JLL0JDaVkyMVZIV1JvS2pJNzJDTjNZS0U4OTZqTEhIWEQ1b3NUTDEwbjBzdmZZa3NEMy9sMGZTdWI4MnNOWTZEeW1IdytGd1ZEcnZBeFBXOVNJY0RvZGpCRk5SdVRzcUxxbDVRWkJxYjI4ZmxSNVNBNlUvT1lIR0hua3hwbnI4c013WG5MSmR5WGFKakdITVlSZFJjOERaeE9kY1Mzek85U1VUWXhlajdkNExxTnFxa2RDbmR4L1VHaldYUmtMOVA3VnppOHV2ejhSNkNsS21IMVg4YkdKNVdadWkvVHBXVDZEZWcyQzQvMVVFUndMR0l6YmpGR0o3ZklYRWM3Y1JuLzFuTXUvTUhkQVE2ZGNlcHYzUnk2alovM3RkMnlReUZzU1U5QmFMelRpRnFpMW1ESHJwM1FtVXllMjFwbEhWcmlJTkl1THlTRGtjRG9lakV1a2dmN05WdWlxS294S3h3SWZBQjcyMis4QUNvUGNGY2c1NEdlaWRVK0VqNE4waXRuM2RGQ3BRUGx4aWxXMnVjMDNybWxMNzVLaHNQRWJHT1Rnc1ZLd2dCYVBVUTJxQW1HaGRXWnZneHA4aHRObWVhMkUxcXpDeDhkVHNmelkxKzU5Tjl2M25TVDUvSjRubmJzZGZ1cUJmL2RzZnZZenhwOXcwcUxsdDJ5ZDRFejdkYi92cys2V3I1UUdyVjM0TGhEQzFrN0VsY25obEY3N2M3elgwNlBmaEt5WGJBK1A3djI4amlrQ0k2RzdIRTkzdGVQemxINUI4NFU2U3o5NUc1dDEvOTZ0N3gyUC9SODIrWjZ6S2d5V0NpWXpGSnZxdWZ1ZU5uVUprK2xIRHNmcDFqcXBXdk1EdWNEZ2NEZ2R3R1BDZnRUeG5BTmkwODJjUTJBZ281RkFJQWxPQnZwSnIxZ0tUNlgva2lRSEdNL0N5N1Fhb1lmQlZDTU1NUEJ3eVFuNy8xc1pUTUVQK09CZXJOclQzV3BqZjRWalg1SURyZ0crVXNjdVNGM0FyZ29vVHBEelA2eEtrUm1PVnZZSGlqZjlVL2diZDlyMmZtYmVmV3V1Q1ZIZUNHKzlNY09PZHFUMzBBdEt2UDhyS2U4NG4rLzd6SmZ1a1gzc2s3L2tpQXc5TFNyOHpsMmgvQlNucmszenB2dEkyWHJCb3hiemdSdHVUTGlWSUxYb04yLzdKZ0pLYiswc1g0Qzk3cjZSTjZGUFQrejNlU01Xcm0wcjFQcWRSdmM5cDVCYTlSdHY5dnlUNS9CMGwrOWlPSldUZWY3NUhUcXJBeE0zSXZOdTNJSlY1ZTJDZVdDTVpWVVhWUFRCMk9Cd09SOFd6dHNVb3lOOEl6dS8yOTB2cllBME9oOFBSSDY1aGRjL0FVVXZGSlNIeFBJOUlKUC9nSUoxT1Y3eEhnVlJWRXl3aWxuUW44ZTliWUNUY3lJcFF0ZTErVERxN21jak9oNWMwMVV3Q2YrWGdLZ2dtbnZwYnYyMlRMOXlKYmYrNHBFMW80NTJLNXNTcTJyek13eHJyRXgvQVdvQisyWWUzK2R5QXhoenBCQ1p2eTdpdi9ZMnhSMTVjMWpiM3lmd2VmNGUyckM5cG4zcmo4WkplYkE2SHcrRndPQndPaDhNeGlsaEF2Z0JFUlZCeGdwU0lFSTFHZ2ZYRFF3b2d2R1ZqeWZic3dwZElQUFhYd1U4dzNCWGRUSUF4WDdxd3ZKMGRuSmlZZnFPWjVJdDNseDgrdnBTVmQvNm9yRjE0Kzg4WDNSN1o2WXRsKzdZLytHdjhwYjNEMkl2akwzbUhqa2N2TDJrandVaWY2eG50eEJxL2xmZjRLMFd2Y3lLOFpVTnArMXlHbFhmOVpQQ0xHZ2xDYmlmZGMwZzVIQTZIdytGd09Cd094MmluNGdRcFl3eXhXQXhZZndTcHlLN0hsTFZaZnN2cHBPYmRPN0NCMVpKNDhucVdYZnVWa21iTHJ2a3k2VGVhQnpaMHFueGxPNjkyOG9ERzdNN3l2MzJUOUg4ZTY3UGRybHpFa3F1K2lMOWlZWmxGQkludDlkV2lUWUVOdGlaVUptRzJwanRZZk1YbnlTMTZ2YVJkN3BNM1dYemxURFNiTEdrWDNlT0VVWkhRdk8yZTg0blB1WFpnb3FMMTBYVHB5b1RlMkNrOS9xN2FxaEV6cHZSNWtuam1KdHIrK2JNQkM2dVorYlA1NURmMWd4WkdoeHNuU0RrY0RvZkQ0WEE0SEk1S291SnlTQmxqdWtMMjFvY3Fld0RCS2RzVDN1RmdVaS9kMzdlUm4yWHBuNDRoc3NzeFZEZDloOUFtMDZGWWxTNmJJL3ZoeXlSZnVKdkUwemZpTC8rQTBHWjdsSncvL2M1Y2tpL2NSV2pUWFludThSV2luejA4WHdHdEQyejdKeXkvOVl5U1l3WW1iZ0dCdm5KSGxrZlRIU3k1OGxDaXV4NUhkTmRqQ1V6ZUJqRWV1V1h2a1hyNVgzUzAvaEZOdFpVZEovclpJMHJtZ0JwenlFOVlmUGxCSmNmd2w3N0x4eGZ0Um5UWDQ0anNPSlBBNUcwdzBiRm9xb1BjNHZrazU5MUQvTW0vZ3A4dE9ZNkVZdFFlK01PeWF4NEo1SmE5Ui90RHY2SDl3VjhUMitORW9yc2R2M3BpK0I0ZE1xeTQ2OXl5RlFZREcyelRhME1WTmZ1ZXdjbzdTaCtYOW9kL1Mvck5WbXIyL3g3aDdRNEVMMWpVemwveU5xbFhIaUwrOU4vSnZsYzZ6OW02b0pCRHl2ZDlKMDQ1SEE2SHcrRndPQnlPVVUzRkNWSWlzdDRKVWdDMW4vOFJxVmNlTEpuY0hDRDU3MXRJL3ZzV0pES0c0SlR0TUxGeFNLQUttMXlKN1ZoS2R0RnJrQjFjanJUTWdtZklMSGlHRmJlY1RuREs5b1EyM1FWdnpJYVk2RGhVTGJaak1kbUZMNUY2L1RISXBVdU9GZDN0MkVHdG9UZUpaMjRpOGN6Z3F2Vkp1SmJhTC94UFNadlFGdlZFZHorQnhOeS9seDdNK2lUbS9yMjhYUW5HZk9uQ3N0NUFJdzEvMlh1MDNYOGhiZmRmaURkK1UwS2YzcDNBK0UzejU1MEpZSlBMeVg3OEp1blhIOFYyTENrNVZ0VldqYXQ1U0FIRTl2NDZIWTlkVWRiYkxiUGdhWmIrNlJnSWhBaE8yUTZ2WmpKU0ZVUFRIZGpFY3JJZnY0RW1sZzlwZjljV0xzRzV3K0Z3T0J3T2g4UGhHTzFVbkNCbGpPbktJWlZPcDllTGtEM0lWN0liYy9qL3N2SzJzL3RscjhtVlpONmFzMllXbzVic3dubGtGODRiVkhkVFBaSFlqRk9HZVZFRForeVJ2OEVidTFGNXU2TXZJZnZCaTJRWHJybUNMTkhkVHlCV1g2NEM2TWpHWDdxQTVOSUZnK3NzUXMxQnhiMmdKQlJsL0RkdTVwTkw5eXNyZEFLUXk1Qjk3M2xLKzZNNUhBNkh3K0Z3T0J3T2gyTk5VbkU1cEhwN1NLMHZnaFJBZGVPM2llMzF0WFc5aktGaFBNYWRlRFdtZXVLZ2g2amFadDhoTHlPNjU4bEVkeitoWDdZU2lqSGgxSDhTbkZxNjJ1RmdpVXcvaXJyamY3ZEd4aDR0MUJ6d2ZhcEtKREFQYnZMWi9ER1NpdnRJNjBKRThEd1BjQjVTRG9mRDRYQTRIQTZIWS9SVGNYZHYzWE5JWmJOWnN0bjF5dzlpN0hGWE1PWkx2eHlWTitZU3JtWEN0KytrYXRvQlF4cG43T0cvSXJUNVhvUHVIOXY3YTlRZGQ4V0ErcGlhU1V3NjYxR2llNTQ4NkhsWEg5U2o5cENmTU82a2E4RlVuRE5qdjZuOXd2OVFPL05uWmUyaXV4N0hoRlB2eGtUSHJZVlZyWDFFQkdQeS85ZldXaWRJT1J3T2g4UGhjRGdjamxITjZGTXR5dERkUThwYVN5cVZXdTl1M0tyM1BaMkpwejlJYUxNOWh6eFdZTU5wVk85eldra2JLWlljZlNDSUVOMzFPRGI0MGRQRDR0MUVvSW9KMzc2VDhJNHpCN2FNeUJqcXZ2eDd4aDU3eGVBRXZXQ1l1dU4veC9odjNFSnc0NTBIM3I4YlZWczFNdW43cmRRY2RHN3g1UE1qbkNHZkUwQm9zejJZZU5aajFPei92WDczcWRyNmMwejY0UndpdXh3elpGSFdWRStrOXBDZmdIaERHbWROc0w1OXBqa2NEb2ZENFhBNEhJN0tvK0xjTG93eGhNTmhJQzlJSlpOSlZIVllicEJIRTZITjkyTGltWStRZVdzTzhUblhrbjZ6RlgvNUIvM3FHOWhnSzhMVERpQzgvY0g1TUtreXgyN2lXWStUZlBGdVVxOCtSR2JCTTJoeVpmL20yWEFhMFowUEl6TDlLQUtUdHV4WG4vNGlWZFdNLzhZdEpKKy9nL2FITGliN3dRdDkybnJqTmlHMng0bFVOMzRiaWRZTmVlN3dqak1KN3ppVDlHdVBrSGptWnRMelovWHIySHZqTmlHOHc4SEU5amh4allYL3JTM0dIbjBwNFdrSGtIenBQakp2UDRtLzRzTis5VE5qTmlTeTQweWkwNDhpdFBuZWc1cmJxOXVZY1NmOUJYL21lWFMwL0lIMGZ4NG4rK0hML1p1L1pnUEMyKzVMZUx1RGlPeHdDQVREZzFxRHcrRndPQndPaDhQaGNEaEtVM0dDbEloUVZWVUY1TDBJTXBuTWlQRW04TVovaW8ydWlLL1ZPVU9iNzlVVnZ1WXZYVUIyMFd2WStESnNmQm1hamlQQkNGSlZqWW1PSlRCcGN3S1R0a1JDc1FITjRkVk5wYnJwVktxYlRnVlYvS1h2a0Z2OE5ybmw3Nk9wZGpTYkJPTmh3clZJdUpiQXhNMElUdGx1d1BNTWhzak9oeFBaK1hEOEplK1FlZmZmK01zL1FITXBKQlREcTV0S2NPcU9CQ1p1c1VibXJ0cDJQNnEyM1E4b0hQdlh1eDM3ZGdoVVlhSjFCT28ySmpobCsyR3BvRGY1ZjE0ZjhoZ0Y2azY4bXJvVHJ4NVVYd25YRXRubG1MeW5FbUJYTGlLM2VENjVaZTloRTh2UmRCeFFwS29HRTY3Qkc3ZHh2dXJqRUhLSDljWWJ2eWxqRHY5VmZ2N0VNckx2UFkvdFdJS05MOGNtVjBBZ2hLbXFSc0kxQk1adlNtRFNscGpxQ2NNMi81ckU5MzJzdGV0NkdRNkh3K0Z3T0J3T2g4TXhhQ3Bla01wbXN5TkdrRnJYZU9NM3hSdS82WnFkUkFSdndtWjRFemFqYXMzT05DQzhDWjhtTXVIVDYyNyt0WEhzUnpCbXpHUkNZeVlUV2xmelI4Y05UempvQ01FbE5YYzRIQTZIdytGd09CeWpuWXJNSWRWZGtQSjkzOTI0T1J3T2g4UGhjRGdjRG9mRDRYQ01JQ3BTa0NwVW9sSlZjcm5jT2w2UncrRndEQjFqelArM2QrL1JjWi8xbmNmZnoyOUdzaVRMaW1JN3NSM0h1WkUwMTlKdUVnS0JRRUtNbmRCdXltWEpJZDB1WlNsTFNhRXNrR1pibGtQcHRxZlpwV2U3WFZwZzI3SUowR3g3bGdKbHQ0UnVTTnhjRHFRVTJCcHE3Q1N3U1V3dWpXTTd3Ylo4azJ4Sjgrd2Z6KzhualpUUmZVYWpHYjlmNTh6NXpmeXV6MGdqV2IrUHY4L3pVQzZub2xabjJaTWtTWkxVNnRvdWtLb1dZM1NjRlVsdG81aWN3VUJLa2lSSlVxdHI2MEJLa3RwSkVVZzVxTGtrU1pLa1ZtY2dKVWt0d0M1N2tpUkprdHFKZ1pRa3RZQXN5eWlWU2tBS3BLeVFraVJKa3RUSzJpNlFxcDRPUFlRdzFzVkZrbHFaRlZLU0pFbVMya25iQlZMQTJNeDZJWVN4R3poSmFtVWhCQ3VrSkVtU0pMV050Z3lrcWlzSHJKQ1MxQTZxdSt5TmpJd1lTRW1TSkVscWFXMFhTTVVZSjFSSWxVb2xReWxKTGErNnk1Nno3RW1TSkVscWRXMFhTQUVUYnRRTW95UzFneXpMNk9qb0FBeWtKRW1TSkxXK3RodGdLY2JJNk9qbzJHc3JwTnBMenl2ZVJzOHIzdGJzWmtpTExvUkFaMmNuQU1QRHd4Tit6MG1TSkVsU3EybkxDcW5pUmkyRVFKYTE1VnVVZEFKYXRtd1o0QmhTa2lSSmtscGYyNlUxTWNZSk4yb0dVcExhUVFpQjd1NXV3QW9wU1pJa1NhMnZMZE9heVlPYVMxSTdLTHJzalk2T0draEpraVJKYW1sdEYwakZHSWt4TnJzWmtsUlhJWVN4TG52RHc4TjIyWk1rU1pMVTB0b3VrSUx4Q2lsSmFoZlZnZFR4NDhmOVBTZEpraVNwcGJWbElHV0ZsS1IyVkYwaFpaYzlTWklrU2Eyc0xRTXBTV28zMVlPYWo0eU1HRWhKa2lSSmFtbHRHVWlGRUpyZEJFbXF1NjZ1TGlBRlVvNGhKVW1TSkttVnRWMGdGVUtnbzZOajdMWGQ5eVMxZ3hEQ1dDQTFQRHpzR0ZLU0pFbVNXbHJiQlZJQVdaYmVWb3pSbXpaSmJXSHlvT1oyMlpNa1NaTFV5dG91a0txdWtDb0NLYXVrSkxVREJ6V1hKRW1TMUM3YU1wQXFidHBpakJ3L2Z0eEFTbExMcSs2eVY2bFVHQjRlOW5lYkpFbVNwSmJWbG9GVWNkTVdZMlJvYU1pYk5rbHRvZnAzbTRHVUpFbVNwRmJXZG9GVWxtVVRidHFPSGozcWJGU1NXbDRJZ2M3T1RzRHFUMG1TSkVtdHIrMENxUkFDdmIyOVk2OFBIVHBrSUNXcExWZ2hKVW1TSktsZHRGMGdsV1VadmIyOWxFb2x3RUJLVW51WVBEN2U4UEN3djlza1NaSWt0YXkyQzZSQ0NIUjNkNC9kdU8zZnY5L1pxQ1MxaGFMTG5vT2FTNUlrU1dxdG0xOWNBQUFiVTBsRVFWUjFiUmxJZFhWMTBkUFRBOEMrZmZzTXBDUzF2T29LS2NEZmE1SWtTWkphV3RzRlVnRGQzZDFqNDBqdDNidlhHemRKYmFHNnk5N0l5SWdWVXBJa1NaSmFWbHNHVWwxZFhheGN1UktBNTU1N2p1SGg0U2EzU0pJV1p2SXNlNDRoSlVuVCtyZk5ib0FrU1pwZXVka05hSVR1N201T09lVVVJRlZJSFRseXBNa3RrcVQ2c2pxcVpmd2ljQ3R3SFBnZXNBZllDVHdNL0FnNEJzVDhRZFZ5T21HV3IzdUJjL0xsNmNBSzRHeWdEMWdGbkVINmo2bGwrYklMNkFBNlNYOGZMQU5LTmM0dkxaWUlESk4rVG9hQVVlQW9NSkt2Zy9TWjdRRHVJWDNXVjVOKzNxNEQvbWlSMnl0Smt1YWc3UU9wd2NGQmR1M2F4WG5ubmRma1ZrbVNUakJsNE5Pa3NLY0R1S3k1elpGYVRpQUZwSjJrUUhVNjc1bjArbWhEV2lSSmt1cW1MUU9wNWN1WHMyN2RPa0lJakk2Tzh2ampqM1AxMVZjM3UxbVN0Q0RWM1kvTDVUSWhXTGl5eEVYU0RmVWJnUjdnMHZ4eEJlTTMyV1VhWDRFVWdRcXB1aVNTcWt1SzE4V3kyRGFjcnh1cDJqZFc3VE1FN00vM0d3UmV5Szl4SE5pWHJ5Yy94NzU4bjhsR2dZUDVNYzBVU05WaXk1amI5NkFYT0htYTdYM0FTYk00VHcrd2NoYlg3Z0Q2Z2U1WnRXNytJbkFZR0NCOS82WnpGUGp4Tk50THBQZldOY1gyREZoRGVtK1F2Z2JGejBLSjhjcThjdFhyRHNiRDNWcGZzMmVCM1huN080Rlh6dkFlSkVsU2s3VmxJTlhkM2MzNjlldFp0bXdaUTBORDdOaXhvOWxOa3FRRmlURnkvSGk2Znc4aDBOSFJRWmExNVRDQTdXUURzQlY0UGZCQjRFdk5iWTUwd25nbktmUThtOVExVnBJa0xVRnRHVWlWU2lXdXZQSktob2FHQVBqeWw3L01CUmRjd0tPUFBzcXhZOGVtUGJaY0xuUHV1ZWV5WXNVS2xpMWJ4aVdYWEFKQVIwY0h5NVl0STRSQVQwOFBJUVM2dXJvb2w4dDBkWFZSS3BVYS9yNGtuYml5TEdOd01CV2J4QmpwN093Y20zVlBTOVloNEI4WnI0UWFhVzV6cEJOR0IybThOZ2NSbFNScENXdkxRQXJnL1BQUHAxd3VNekl5d3ROUFA4M05OOS9jN0NiTlN4R0FkWGMzdWxKLzZ1dDNkSFRRMTlkWDkvUDI5ZlhSMGRFeDdYN2xjcG0rdnI2YWxTQXJWNjdrdE5OT203Q3VvNk9ETTg0NGc2NnVpYjBFMXF4Wk16YXVXR0h0MnJXc1hyMTZudTlBV255am82Tmp6NXYxTzBGemNoUjRESGdac0p6VTNVMVNZd1ZTVjhIOStETW5TZEtTMXJhQjFFa25uY1JaWjUzRjQ0OC8zdXltTEVpTWtTTkhqalI5cHNCZHUzWTE5ZnBxTHgwZEhWeDAwVVZqb2NvNTU1ekRxYWVlQ3NDR0RSdFl2MzQ5QUN0V3JPRENDeThreXpKS3BkSllnRmxVSzViTDViSDFTN0ZLY1hSMGxPSGhZY3JsTXVYeXduL2RWcytzTjFPWXF5VmhtSFJUdkJZNGhlbkgzSkZVSDMzQWVtQXZ6UituVEpJa1RhTnRBeW1BTysrOGs4MmJOM1A0OE9GbU4wVlNsZUhoWWJadDJ6YjIrbHZmK2xiRHI5bmQzYzJwcDU3SzZ0V3I2ZXZyWStYS2xXT0RncGZMWmRhc1djUCsvZnM1ZW5SOFlxWmp4NDd4L1BQUEEzRHc0RUVPSGp6SXdNQUFodzRkV2xCYk9qbzZ1T0NDQzdqeHhodDUzL3ZlUjM5Ly82eU9xeDdFdkxPemMwRnQwS0tJcEJ2aWRhUkE2Z2ZOYlk1MFFsZ0xYQXpzeEc2eWtpUXRhVzBkU0YxNTVaVWNPblNJcjMvOTY3em1OYStweXprUEhEakFqaDA3Mkw5L1B3OC8vREFEQXdNODhzZ2pEQXdNc0gzN2RpcVZDcU9qbzhRWWlURk82R0pUcVZTb1ZHcFBYQk5qcEZLcFRLaUFrRlEvZzRPRFBQWFVVenoxMUZQTmJnckR3OE5zMzc2ZDdkdTM4OUdQZnBTWHYvemxQUGpnZ3kvcWFqcFpUMC9QSXJWUWRWTE1WcmVhTk9PWXBNWmJCWnhCNmpJN09zTytraVNwaWRvNmtDclVLNHdDNk8vdjU2cXJyZ0xnaGh0dXFOdDVUMFNWU29XOWUvZU9EVDVmTGNiSW5qMTdhbTRiR2hwaTc5NjlFOEs3d2NGQjl1elpNMkcvdlh2M3ZxamFaYytlUFdPaDRORFFFTHQzNzU1dzNqMTc5aGdLYXRGdDI3YU5UMzd5azl4NjY2M1Q3bmZtbVdlT1BiZkxYa3VJcEVCcUJkRGI1TFpJSjRvK29KOFVTUGtQdWlSSlM5Z0pFVWhwYWNxeWpMVnIxMDY1L2V5enoxN0UxbWd4alk2T3NtM2JOZzRlUEFqQS92Mzd4N3J3UGYvODh6enl5Q1BFR05tNWN5ZlBQUE5NTTV2YWNGbVdjZHR0dDNITExiZk11Ty81NTU4Lzl2eXl5eTVyWkxOVVA4ZEpsVkxkUUpZL2w5UTRQYVFnK0VDekd5SkprcVpuSUNWcDBaVktKUzY5OU5JSjY5NzBwamMxN0hxVlNvWG5uMytlZmZ2MjhleXp6NDVWeHgwN2RtemE0MWF0V2tWL2Z6L2xjcGwxNjliUjA5UER1blhyWnV4YTF5ZzlQVDNjZnZ2dFBQend3OU9HdVZwU0JvR0RRQ2NHVWxLalphU2Z0UmRJRXdwSWtxUWx6RUJLVXR2THNvdzFhOWF3WnMwYUxyend3bVkzWjBIZStjNTNOcnNKbXB0QlVxVkdFVWhKYXB3aWtOcUxzMXBLa3JUaytjZXhKRW1OTXdRTUFCMzRiNjdVYUJtd25CUkcyV1ZQa3FRbHpqK09KVWxxbktPa3JrT2RRS25KYlpIYVhROXdOcWt5OGNXem9raVNwQ1hGUUVxU3BNWTVTcXJXc011ZTFIakxnWXRKZzVxUE5Ma3RraVJwQnY1eExFbFM0eHdpaldlem5OUnRUMUxqOUFLWEFNUEFhSlBiSWttU1p0Q1NnNXFIRUVLejJ5Q3A5Vnh6elRXOTVYTDVWVm1XdlJwNGRZenhpaERDdktmTWl6RU9BdzhEVzBNSTN3VzJIajkrZk51RER6NW9WeEVWanBCbS9EcUhWQ1VscVhINmdOV2ttUzJkMFZLU3BDWE9ZRWZTQ2V1aWl5N3FQUDMwMHkrUE1iNGFlRFh3cWhCQy93SlBPd284RHV3QXRsY3FsUjJqbzZNN0huamdnY2Z3QnVsRUZJRDNBOWNBSHdSKzFOem1TSFZUSXYzSDVyRm1OeVFYZ0d1Qk80R1BBSjl0Ym5Na1NkSk1ES1FrYVZ6WXVISGpUNVpLcGF1S2tDcUVzTDRlSjQ0eERnR1BBanRDQ050SmdkV09lKys5OTVsNm5GOUwybnVCdHdMdkpuMEdwRmIzU3VBTzREN2dWNXZjbGtJR3ZCSDRUZUE5d044M3R6bVNKR2ttQmxLU05JMXJycm5tOU03T3pzdUJ5Mk9NbHdPWGh4QlcxZXY4TWNZQjhuQXF4cmdqaExCOWNIRHcrdzg5OU5EK2VsMURUZmNycEJ2a3R3SC8yT1MycUg1aXZyd0IrT29pWHZjUGdUUHJlTDQ3Z0x2bWVNelp3SGJTckhiWEFWdnEySjc1S2dOdko0Vy92d0E4Mzl6bVNKS2ttUmhJU2RJY1hYLzk5V2RWS3BXeGdBcTRyQTVkL1NhSU1mNDRoUEJFalBHSllsbXBWSjdJc3V5SkxWdTJQTWY0emJDV3ZuZVR1aEM5QmZoMms5dWkrbWxXSUxXRE5KTmN2WHdRK1BnOGpuc3Y4RW5nNzRDcjZ0aWUrZW9FZmdzNEg3Z1JmMGRLa3JUa3RlU2c1cExVVEYvNzJ0ZWVCSjRFdmxTc3UrNjY2ODZOTVY0ZVk3dzhoUEN5R09PbElZVGUrVjRqcjhKYUZVSzRJbjlOcVZRQ1lOT21UWU1oaEoyMXdxcDkrL1k5dVhYcjF1R0Z2VVBWV1lVMCs5ZThCOUNYYXZncFlPY0Nqdjl0NEpZcHR2MTNVaFhVZEFMcHN4MkF2NTFoMzQvVCtOQ3VSQXFqam1NWUpVbFNTekNRa3FRNnVPZWVleDRuRFdiKytYeFYyTHg1ODFuQXhUSEdpMGtWRFpjQUY0UVF1aGR5cmZ6NGkwTUlGK2V2eDhLcVZhdFdWVFp0MnZSY0NPSHBHT016SVlTbmdhY3JsY3JUbFVybG1VcWw4dlNERHo3NHdrS3Vyem1ya01hMzZTTGR2SHV6ckhvNENoeGV3UEhUQmRkWE12c3FyRmZPWXA4dnpiekxncFdBYzRGdGkzQXRTWkpVQndaU2t0UVk4ZDU3Ny8wUmFWYTFDWlVCbXpadE9pK0VjSEdNOFNMZ2tqeFllbW1kcnB2bEE3R3ZEeUZjT2JZeXk4aXlyTGorRVBBTThIVCtlQ2JHdUR2THN1Y3FsY3J1Y3JtOE82OENVMzJNa0VLb2JneWsxRm9XV29WVkdLckRPV2JTQ1p3T2ZHY1JyaVZKa3VyQVFFcVNGdG1XTFZzZUF4NEQvbmZWNnV6NjY2OC9ZM2g0K053UXdua2hoSE9CODRCelF3am5BTXZxZGYwUVFsZCs3dk9xMXFWR1pCbVZTb1hObXpjVFl6d1FRdGdOUEJkajNCMUMyQjFqM0YwZFhuVjBkT3krKys2N1g4Q1FaVHFEd0RIU0FOQVpxV0txbWNxa2tFenRvek4vekdRUUdKM0RlV2Vxd3VvRERzN2hmSTIwZ2hUNkhtcDJReVJKMHV3WVNFblMwbENwR3B0cThuZ3M0ZHBycnowamhIQmVsbVZqUVJWd1hyM0RxZ2tYVFFPMTk1TzZHUmJySm9SWG82T2piTjY4dVFJTUFBTXh4Z1BBUUFqaFFQVnI0RUFJWWFCU3FSeUlNUTVrV1hZQUdDaVh5d2Q2ZTN2M2ZmR0xYNXpMVFhLck9VSzZzUzhDcWNWeUdGZ08vRHp3ZmVDL0FxL0sxMVZQYXRJRi9HcSszL241dWg4Qy94UDRCQ2xNbTJ3RDhBRmdFM0FXS1pCOEJ2Z2FjR3ZWZnJjQy96ay8zd1hBcGNCdkFLOEdWZ0s3U0JXRXR3Rjdwbmt2cndQK0Rha3IyUnJTT0VFNzgyUC9rTm96cW4wVitGbmdUNEdiZ1Y4aURUQi9VZDdlNzVBR3dmNjdLYTVaeW8vNTE2VHV0bVhnVWVCUGdOdW5hV3N0NXdIL0wzOStFL0NYVSt6M2FlQmR3RmJTaEFtejlRZWtRY1puY2lQejZ6NlhrYjVtUmZCY0F2NEJPQlZZWDJQLzYwbmZzeThEMzV6SDllYWpuL1M1bU81ekpFbVNsaEFES1VsYSt1TDk5OS8vRlBBVU5RWVAzclJwMDJraGhBMHh4ak9BRFZYUFR3UE9EaUdzYVhEN011Qms0T1FpckNwTWZsMTBHeXlNam80eU1EREE1czJiQWZhVHdwdmljWmp4Q28zcTlVZGlqSWVybmhmTG8rVnkrUmh3TE1aNExNdXlvUmpqMk90Nzc3MzNTSDNmOXF3Vjc2UG9zcmZZVGdVZUlGV3ovQk9wVzFOaFBTbEV1aVIvL1N6UVFRcU9MZ1hlUkFxZGpsWWQ4M3JncjBqdlo1RFU3WE1WYWN5aHM1Z1lTRlY3Qy9BWHBERGpPVko0Y0Rid1B1RE53TlhBRTVPTzZRVHVBUDVWL25xWUZEaXNJSFVuK3luZ2w0R2ZBNzQxemRmZ004QTdnQitUS29ST0FqYVNnckZOd05jbjdiK2NWTUg0dXZ6MUlPbnplU2xwd08rZm1PWmF0VHhHQ21aZUNieVYyb0ZVSitsclJINk4rYmlMRlBKTmRqbHcyVHpQK1N1a1dTSnZBcjZScnhzbC9keWZSdnErUHp6cG1CdEpZVjZKeFF1aytraWZxYjJMZEQxSmtyUkFCbEtTMU9LMmJObXlpM1FUK3UycDlybjIybXRmVWlxVlRvOHhuZ2xzeUxMc0RGS1ZTN0hzVzVUR1R1L2svREdqNnFDcitubU00ejBISzVXSlBlUHkwQXRTdURJV1ZJVVFob3Jud05FUVFvVjB3ejBTWXh3TklZekVHRWRKM2R5bVhJWVFKcXpMc3V5T3ZPcnRDQ25RNkdaeEs2UUt0d0RmQmY0bEtWVHB6OWQzQWw4aGhWRmJnYmN6SGl5OEV2aEN2cndOK0dDK3Zrd0tkN3BKb2NxN0dPOGlkVnAramxyV0FKOEQvZ2o0ajNrN01sSVFkUWNwR1B0elVnVlV0VStRd3FoaDRFT2tDcUtpQzlrclNOVlBMODNmeDA5U3V6cm16Zm54MTVLQ3VVQUtvVDVQK3J6OUYrQmxrNDc1RkNtTUdpSUZaditEOUpucEk0VXpVNFZ1MC9rYzZldjVlbXAzZFh0OTNwNGpwT3EwK2ZnRDRNRWE2LzhEOHcra3VrbmYyN2N3SGtnQi9EM3BhMzh0THc2a051Ykx2NW5uTmVkak9lbjcvT05GdktZa1NWb0FBeWxKT2dIY2YvLzlUL0RpNnBNeG16ZHZYajR5TXJLMlZDcXREU0dzcTFRcWE3TXNXd3VzaXpHdURTR3NCZGFScW0xS2k5VHNSdW5KSDFNR1c1UFgxZG8yazVHUmtmdElYVENMQ3FsaWxyM0Z0cHJ4TUFyZ1FMNThKNm5pWnpjcERLbnU5dlpONFAyazdsMi9ESHlZRktxdEI5Ym0rM3lLaWVQMTdBTCsweFJ0NkNkMUdmeDNWZXNxK2ZsUEpnVk5yd0N1QWg3S3Q3K1VGSGhCNm1yMzJVbm4vQllwV0hvVU9JVVV2UDFHald1ZkFyeVc4YUFtQXZjQ3Z3ZDhqRlE5ZENyamxUV1hNQjZzdllzVWxCVU9BcjlPQ2gwL05NVjduY3Bma3JvWGRnTnZJSVZjMVg2aGFyK2xNaTVUQlA0UEtiUjdFK2t6VWZnbTZmdHlOU2s0TEp3TG5FbjYzRSt1UEd1a0hsSWd0WCttSFNWSjB0SmdJQ1ZKSXUvT05tMW9WZGk0Y2VPYWNybThkbVJrWkYyV1pVVll0UW80S2NiWW40ODlkVktNc1I4NGFSRzZEQzUxeFJoU3ZUU25RdXJ6MUw1SmYxdSsvQXkxeDJDNkoxLzJrS3BySGlKVklCMG5WVmU5blZRbE01c0IwaXRNSFZaOWhoUU9uVXlxdGlrQ3FaOG5CWGc3U2RWRnRld0Yvb3hVd2ZVR2FnZFNXNmxkTmZSVlVpQUZjQTdqZ2RSYjgrV1BTRjBNYS9rRWN3K2tEZ0wvaXhRTzNzVEVRS29QdUNGL1B0L3VldlhVa1MrSFNiOFRkcEsrUnY4TStGNityZWlLZDlXa1k0dFN4QzJrejhwaVdVWUtDcHZWTlZlU0pNMlJnWlFrYVU3dXUrKytQYVJnWXR0Y2p0dTRjZU9hU3FYUzM5blplVktsVXVrdkFxc3N5L3BqakN0Q0NMMmswR1k1c0R6R09QWThmL1FDeTBNSXkrdjZoaHF2NkxLM2d1WUVVbzlNc2I3b3duVVRjTjBVKzFSSWJTNnFvb1pJMVRML25sUmh0Ukg0WTFKZ05OM1lQZjlFN2RBTFVvandHSEFGcVF0cDRkSjgrWFdtbjhYeE8vbnlKMGpWZTVNSHlIOTBpdU9lclhwZS9aa3F2aTdmbU9hNnUvTHJ6TFZhOEhPa1FHb1RhVkQzZmZuNk41TXE2TFl6L1ZoWWk2V1lzYThZMFA1dlNGMFhiMkE4a0hxY0ZIU3VJVlZFUFpXdi81bDgrZGVOYitZRVhhVFA2OUdaZHBRa1NVdURnWlFrYVZGVUJWa0xkc01OTi9RY08zWnNRbUJWcVZTNnN5enJKbFZLZE9YTFpUTzlqakV1Q3lGMFZUM3ZJUDM3V0txMWpER1dRZ2psR0dQTjdmbTVxaDBsQlZKOU5DZVEybDFqM1hMR1E0ZHpabkdPNnZmMFlWS0E5TnVrUWN4L0QvaGQ0RTVTVUZVcmVCcWM0ZndEK2JMNjc1SmlQTEdaeGdRcXVpQUcwdnVhM04xdHFvcVpvYXJuMVYwcFYrZkxxUUswaGJpUE5CdmhCbElJVmN6V1YzVFhXd3JWVVpEQ01oaXZyTHViRkVpOUh2aWRxdjBlSmxWSXZad1VTQzBqZFk4Y1pYSEhqNEpVMVZVaFZYVkprcVFXWUNBbFNXbzVkOTExMTFGYXB4SmltRlJwc29ybWpMOVZxYkZ1a1BIcXA1dW9QZXZiZEQ1TDZuSjJBMmtjb2V0SUZWT3ZKYzE4ZDNqUy9qT05uYlV1WDc1UXRhNDRSei9USzdhUE1IRk1xL2txdXBsTlY0blh5ZnkrbHhYUzErM0RwSzZCdDVQZSsydEpBZG1mVDMzb3JOek5peXZFWUR4OG5JMHVVbmg2Z1BHdnhUZElYOThybUZqWnRZTVVTRjFLR2dUL0dsSVh6Mjh3OFh1NUdFcWtpcmJaZENHVkpFbExRRFArcDFhU3BCTkpVYlhSckM1N3RWUklYYTRnalFzMEh5T2tNWkd1engvRHBHcXJXalB0bmNiNHVFU1RuUXBjbUQvZldyVitSNzZjUEViUlpNVU1lZDlqK3E1OXMvWGtwUFBXTXQ4WjYyQjhQS3pYa3Q3N1RhUXc1VXNzZkVEdXJjRGYxbmpzbk1NNVhwSXZxOGVUT3d6OEErbnp1N0ZxL2ZaOFdYeUczcHd2LzJvTzE2dVhEdEwzdjFZQUswbVNscUNsOG9leEpFbnRLcExDbWw2VzFneUZYODJYN3lCVmIwMWxOdFUxOTVDNmIwRWFUMml5WGxJRlZTMi9UdnE2SENiTjZGWW9xcmJPWjd4TDIyU3JHUS9BSnM5YU4xOWI4dVZscElxZldqNnlnUE0vUmhvUXZFU2F1ZTVmNU9zL3ZZQnpGajRDdkxIRzQvTnpPTWRQNTh1SEo2MS9JRisrcm1yZGQwaFZYWGVRL3FaOEErbnozb3hBeXI5cEpVbVNKRW1hNU9Pa3diVlBXOFJySGlhRkF6ZE5zWDBEYWV5bUNIeVhGMWNFWFVJS1NkNVh0ZTVDVWplelN5YnRleTJweTFsa2ZKWTZnRnNacjFvWkFtNW1QT0RxQlg0cjN4NUo0MDlOOXNWODJ4RHdmaVoybzd1QzhhcW83NUxHTDZyMjFYemJuOVE0TDZTdWFjVzFxME9XYmxLVlZDU05JM1VENDJISEdsTHc5VUxWc2Y5OGl2TlA1MTM1c1Y4aHZiY2ZUTnErZ2xUWjlCandxa25iZHVUSG5sdTE3Z3pnOHZ5NFdrN0x0NTljdGU1aitYaytNR25mUDg3WDN6eHAvV2JnYWFZTzQxNlRIL2ZOS2JZMzJpMmtuN0VOVGJxK0pFbVNKRWxMenUrVFpwbzdmUkd2T1ZNZ0JXbnNwMksvSW9ENUFXa2c4V0xkdTZ2MnY2UnEvVjVTT0xLcmF0MFhtRGhlVkJGSS9ZQTA3bFFrRFRMK0ZHbGNyZUs0TzZsZFBkWkxxcG9xOWp1ZUg3dS9hdDEzZ2ZVMWpwMXZJQVZwa080RFZkc1BrQVlqSHlXTlhiYUpoUVZTZmZsNVJ2SnovTnFrN1VXbFVlVEZsVisxQXFuNXFCVklsVWl6RDBiR3UrNFZacXBBK25SKzNIc1gySzc1dW9YME9UdTdTZGVYSkVselpIbXpKRW1OTjBLcXZKbHFIS1ZtdVljVU1uMktOS1pVTDJubXZFT2tNWTNlQ1B4cDFmNVBBcjhKL0Y5UzhIUXVxY0xuTHVCblNOVlJVNDNqOUV1a3NPSUowdGhKUjRINzgyTitrZHFEY1I4R2ZqYmY1MjVTRUxVdTMvY0JVaFhQeTBraFNqMTltelF1MG1meWMvZVF3cHJQa3lxenRreDk2S3djQkw2Y24vTTQ4R2VUdGo4RWJDTlZZazNWRmJHSDlQMmE3NlBXWi9IblNOVlVXNWs0aGhSTVB6YlRNdUJHMHVmOEM5UHMxMGdWMG1keUtYV0xsU1JKa2lTcHFYNlhWR1Z6NFV3N3RwbnFDaW5WUjFFaFZhOUhVU0hWQ1R5U3IzdEh2bTVvbG8vcWFyZGEyKytzODllZ2x2Y0RQeVNOT1NaSmtscEF1ZGtOa0NUcEJGQlUvOHhtZ0hCcE52NmFWRUUyWHo4TlhGejErajJrd1BTSHBJSEtvWDVCNHE0Nm5XY21Wa2hKa3RSQ0RLUWtTV3E4U09vbTc3KzdxcGRiU2QwczUrdGpUQXlrYmlmTldQZ0IwcXlRTUQ3alhpc1l4VUJLa3FTVzRoL0draVF0bmpEekx0SzBKczl3T0Y4ZnloK0Z3OENWcEM1MnJXaVVGUHBhaFNoSlVvdHdVSE5Ka2haSE1jYU90RlMxYWhnRnFhb3JZQ0FsU1ZMTE1KQ1NKS254aXNxb1dqUEpTVnE0WWRMZnRjdWEzUkJKa2pRN0JsS1NKRFZlSUZWSG5XaUIxTytUM3ZzRnpXNkkydDV4MHZoUlBjMXVpQ1JKbWgwREtVbVNHcStva0tvMHRSVlMrenBHQ3FSNm05MFFTWkkwT3daU2tpUTFub0dVMUZoV1NFbVMxR0lNcENSSmFyd01aOWlUR3VrWWFmYm92bVkzUkpJa3pZNkJsQ1JKamVmc2VsSmpEV0dYUFVtU1dvcUJsQ1JKalZjRVVxV210a0pxWDBXRjFJcG1OMFNTSk0yT2daUWtTWTFYeks3WDJkUldTTzNyR09udjJ1NW1OMFNTSk0yT2daUWtTWTAza2krdDNwQWE0eGhwbkxhT1pqZEVraVROam9HVUpFbU5kNVFVU3Exc2RrT2tObFZVU0pXYjNSQkpralE3QmxLU0pEWGVYbUFRV05mc2hraHQ2bmkrZEp3MlNaSmFoSUdVSkVtTjl5UndDRGlyMlEyUjJ0UW9xY3RlYUhaREpFblM3QmhJU1pMVWVJOEErNENMbXQwUXFVMWxwTmtzNDB3N1NwS2twY0YrOXBJa05kNlBTVGZLVnpPM0crWjl3SDVnVDM2TzU0RGR3QXZBQUhDUTFCWHdNR2tNbmNLeGZOdFVSb0hLSE5veEZ5UE1QeFNZNnRoSWFuT2N0SzR5NlhXY1lsdGxBVzFTNitnRXZ0THNSa2lTcE5reGtKSWthWEhjbmovbVltWCtlRW45bTZNVFVDUU5zSCtBRkZydUJvWkp3ZWRSVXJmU2dYemJNR2xjcHVJeGxLODdVTFhmZ2Z5NFl2L2gvRHFWL0ZGaXZBdGRPWDlkemgrOVFBL1FEM1FEZmZuck10QkZDaWNQQWM4QU8wbUJiSEgrNlJ5ZmVSZEprclFVR0VoSmtyUTQvZ0xZQWZ5UWRLTTlXUzlweXZwT3htL1dsK2ZQUzZRdVNSbnBCai9MOXowNzMyOHRzQXhZQlp6TWVBZ1FHQSsxcHVxbW56SHpRTkNCOURmRFRPUHpGUHROcHpTTDY2a3hBdWt6dFR4L2ZVNFQyeklmUThDdkFmK3R4cmJxTUV5U0pMVUFCMzZVSkVscURkVVZSNU1WZ1dVaFZMME9qSWVBSzBsQlZEZHdBWEFLc0lFVWJwNERuRnJmSnRmVmJ1QUtVdFhVWkNYZ2VlQWE0UHVMMlNoSmtpUkpraVNkdUhxYTNRQ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FCOFA4QkJ0NGI2TGVLbHZRQUFBQUFTVVZPUks1Q1lJST0iLAoJIlRoZW1lIiA6ICIiLAoJIlR5cGUiIDogIm1pbmQiLAoJIlZlcnNpb24iIDogIiIKfQo="/>
    </extobj>
  </extobjs>
</s:customData>
</file>

<file path=customXml/itemProps49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7670</Words>
  <Application>WPS 演示</Application>
  <PresentationFormat/>
  <Paragraphs>472</Paragraphs>
  <Slides>38</Slides>
  <Notes>1</Notes>
  <HiddenSlides>0</HiddenSlides>
  <MMClips>7</MMClips>
  <ScaleCrop>false</ScaleCrop>
  <HeadingPairs>
    <vt:vector size="6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38</vt:i4>
      </vt:variant>
    </vt:vector>
  </HeadingPairs>
  <TitlesOfParts>
    <vt:vector size="84" baseType="lpstr">
      <vt:lpstr>Arial</vt:lpstr>
      <vt:lpstr>宋体</vt:lpstr>
      <vt:lpstr>Wingdings</vt:lpstr>
      <vt:lpstr>Wingdings</vt:lpstr>
      <vt:lpstr>微软雅黑</vt:lpstr>
      <vt:lpstr>汉仪雅酷黑W</vt:lpstr>
      <vt:lpstr>仓耳青禾体-谷力 W04</vt:lpstr>
      <vt:lpstr>Times New Roman</vt:lpstr>
      <vt:lpstr>方正正大黑简体</vt:lpstr>
      <vt:lpstr>黑体</vt:lpstr>
      <vt:lpstr>Calibri</vt:lpstr>
      <vt:lpstr>Arial Unicode MS</vt:lpstr>
      <vt:lpstr>汉仪力量黑简</vt:lpstr>
      <vt:lpstr>Bradley Hand ITC</vt:lpstr>
      <vt:lpstr>Times New Roman</vt:lpstr>
      <vt:lpstr>Baskerville Old Face</vt:lpstr>
      <vt:lpstr>Georgia</vt:lpstr>
      <vt:lpstr>HGB1X_CNKI</vt:lpstr>
      <vt:lpstr>Cambria</vt:lpstr>
      <vt:lpstr>Times New Roman Bold</vt:lpstr>
      <vt:lpstr>华文隶书</vt:lpstr>
      <vt:lpstr>Times New Roman Bold Italic</vt:lpstr>
      <vt:lpstr>Sitka Subheading</vt:lpstr>
      <vt:lpstr>汉仪菱心体简</vt:lpstr>
      <vt:lpstr>StoneSerifStd-Medium</vt:lpstr>
      <vt:lpstr>Segoe Print</vt:lpstr>
      <vt:lpstr>楷体_GB2312</vt:lpstr>
      <vt:lpstr>新宋体</vt:lpstr>
      <vt:lpstr>Wingdings</vt:lpstr>
      <vt:lpstr>Wingdings 2</vt:lpstr>
      <vt:lpstr>Wingdings 2</vt:lpstr>
      <vt:lpstr>华文宋体</vt:lpstr>
      <vt:lpstr>Wingdings 3</vt:lpstr>
      <vt:lpstr>方正黑体_GBK</vt:lpstr>
      <vt:lpstr>Calibri Light</vt:lpstr>
      <vt:lpstr>等线 Light</vt:lpstr>
      <vt:lpstr>等线</vt:lpstr>
      <vt:lpstr>Arial</vt:lpstr>
      <vt:lpstr>方正楷体_GB2312</vt:lpstr>
      <vt:lpstr>Algerian</vt:lpstr>
      <vt:lpstr>WPS</vt:lpstr>
      <vt:lpstr>1_WPS</vt:lpstr>
      <vt:lpstr>Office 主题</vt:lpstr>
      <vt:lpstr>1_Office Theme</vt:lpstr>
      <vt:lpstr>2_Office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譞弋</cp:lastModifiedBy>
  <cp:revision>10</cp:revision>
  <cp:lastPrinted>2024-10-17T17:22:00Z</cp:lastPrinted>
  <dcterms:created xsi:type="dcterms:W3CDTF">2024-10-17T17:22:00Z</dcterms:created>
  <dcterms:modified xsi:type="dcterms:W3CDTF">2024-10-29T22:35:10Z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9674404E79F94944BA79405005B1EFB5_12</vt:lpwstr>
  </property>
  <property fmtid="{D5CDD505-2E9C-101B-9397-08002B2CF9AE}" pid="7" name="KSOProductBuildVer">
    <vt:lpwstr>2052-12.1.0.18608</vt:lpwstr>
  </property>
</Properties>
</file>